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60" r:id="rId3"/>
    <p:sldId id="307" r:id="rId4"/>
    <p:sldId id="306" r:id="rId5"/>
    <p:sldId id="261" r:id="rId6"/>
    <p:sldId id="286" r:id="rId7"/>
    <p:sldId id="287" r:id="rId8"/>
    <p:sldId id="265" r:id="rId9"/>
    <p:sldId id="310" r:id="rId10"/>
    <p:sldId id="288" r:id="rId11"/>
    <p:sldId id="289" r:id="rId12"/>
    <p:sldId id="290" r:id="rId13"/>
    <p:sldId id="267" r:id="rId14"/>
    <p:sldId id="291" r:id="rId15"/>
    <p:sldId id="292" r:id="rId16"/>
    <p:sldId id="293" r:id="rId17"/>
    <p:sldId id="294" r:id="rId18"/>
    <p:sldId id="295" r:id="rId19"/>
    <p:sldId id="308" r:id="rId20"/>
    <p:sldId id="269" r:id="rId21"/>
    <p:sldId id="296" r:id="rId22"/>
    <p:sldId id="297" r:id="rId23"/>
    <p:sldId id="298" r:id="rId24"/>
    <p:sldId id="309" r:id="rId25"/>
    <p:sldId id="299" r:id="rId26"/>
    <p:sldId id="300" r:id="rId27"/>
    <p:sldId id="303" r:id="rId28"/>
    <p:sldId id="302" r:id="rId29"/>
    <p:sldId id="31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4"/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Room EER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'Sheet1'!$B$1</c:f>
              <c:strCache>
                <c:ptCount val="1"/>
                <c:pt idx="0">
                  <c:v>Room EER</c:v>
                </c:pt>
              </c:strCache>
            </c:strRef>
          </c:tx>
          <c:cat>
            <c:strRef>
              <c:f>'Sheet1'!$A$2:$A$4</c:f>
              <c:strCache>
                <c:ptCount val="3"/>
                <c:pt idx="0">
                  <c:v>DEC</c:v>
                </c:pt>
                <c:pt idx="1">
                  <c:v>IDEC</c:v>
                </c:pt>
                <c:pt idx="2">
                  <c:v>IEC</c:v>
                </c:pt>
              </c:strCache>
            </c:strRef>
          </c:cat>
          <c:val>
            <c:numRef>
              <c:f>'Sheet1'!$B$2:$B$4</c:f>
              <c:numCache>
                <c:formatCode>General</c:formatCode>
                <c:ptCount val="3"/>
                <c:pt idx="0">
                  <c:v>10.07</c:v>
                </c:pt>
                <c:pt idx="1">
                  <c:v>14.47</c:v>
                </c:pt>
                <c:pt idx="2">
                  <c:v>8.83</c:v>
                </c:pt>
              </c:numCache>
            </c:numRef>
          </c:val>
        </c:ser>
        <c:dLbls/>
        <c:axId val="88100224"/>
        <c:axId val="88114304"/>
      </c:barChart>
      <c:catAx>
        <c:axId val="88100224"/>
        <c:scaling>
          <c:orientation val="minMax"/>
        </c:scaling>
        <c:axPos val="b"/>
        <c:tickLblPos val="nextTo"/>
        <c:crossAx val="88114304"/>
        <c:crosses val="autoZero"/>
        <c:auto val="1"/>
        <c:lblAlgn val="ctr"/>
        <c:lblOffset val="100"/>
      </c:catAx>
      <c:valAx>
        <c:axId val="88114304"/>
        <c:scaling>
          <c:orientation val="minMax"/>
        </c:scaling>
        <c:axPos val="l"/>
        <c:majorGridlines/>
        <c:numFmt formatCode="General" sourceLinked="1"/>
        <c:tickLblPos val="nextTo"/>
        <c:crossAx val="88100224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4"/>
  <c:chart>
    <c:title>
      <c:tx>
        <c:rich>
          <a:bodyPr/>
          <a:lstStyle/>
          <a:p>
            <a:pPr>
              <a:defRPr/>
            </a:pPr>
            <a:r>
              <a:rPr lang="en-US" sz="1600" dirty="0"/>
              <a:t>Relative Humidity Increase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'Sheet1'!$B$1</c:f>
              <c:strCache>
                <c:ptCount val="1"/>
                <c:pt idx="0">
                  <c:v>Relative Humidity Increase</c:v>
                </c:pt>
              </c:strCache>
            </c:strRef>
          </c:tx>
          <c:cat>
            <c:strRef>
              <c:f>'Sheet1'!$A$2:$A$4</c:f>
              <c:strCache>
                <c:ptCount val="3"/>
                <c:pt idx="0">
                  <c:v>DEC</c:v>
                </c:pt>
                <c:pt idx="1">
                  <c:v>IDEC</c:v>
                </c:pt>
                <c:pt idx="2">
                  <c:v>IEC</c:v>
                </c:pt>
              </c:strCache>
            </c:strRef>
          </c:cat>
          <c:val>
            <c:numRef>
              <c:f>'Sheet1'!$B$2:$B$4</c:f>
              <c:numCache>
                <c:formatCode>0%</c:formatCode>
                <c:ptCount val="3"/>
                <c:pt idx="0">
                  <c:v>0.9</c:v>
                </c:pt>
                <c:pt idx="1">
                  <c:v>0.33000000000000035</c:v>
                </c:pt>
                <c:pt idx="2" formatCode="General">
                  <c:v>0</c:v>
                </c:pt>
              </c:numCache>
            </c:numRef>
          </c:val>
        </c:ser>
        <c:dLbls/>
        <c:axId val="81896192"/>
        <c:axId val="81897728"/>
      </c:barChart>
      <c:catAx>
        <c:axId val="81896192"/>
        <c:scaling>
          <c:orientation val="minMax"/>
        </c:scaling>
        <c:axPos val="b"/>
        <c:tickLblPos val="nextTo"/>
        <c:crossAx val="81897728"/>
        <c:crosses val="autoZero"/>
        <c:auto val="1"/>
        <c:lblAlgn val="ctr"/>
        <c:lblOffset val="100"/>
      </c:catAx>
      <c:valAx>
        <c:axId val="81897728"/>
        <c:scaling>
          <c:orientation val="minMax"/>
        </c:scaling>
        <c:axPos val="l"/>
        <c:majorGridlines/>
        <c:numFmt formatCode="0%" sourceLinked="1"/>
        <c:tickLblPos val="nextTo"/>
        <c:crossAx val="81896192"/>
        <c:crosses val="autoZero"/>
        <c:crossBetween val="between"/>
      </c:valAx>
    </c:plotArea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FAED45-936B-4C59-AB8E-0059FB41EED9}" type="doc">
      <dgm:prSet loTypeId="urn:microsoft.com/office/officeart/2005/8/layout/hierarchy5" loCatId="hierarchy" qsTypeId="urn:microsoft.com/office/officeart/2005/8/quickstyle/simple5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EC2781AE-2515-41DF-B7DE-CD9C0B9A5B73}">
      <dgm:prSet phldrT="[Text]" custT="1"/>
      <dgm:spPr/>
      <dgm:t>
        <a:bodyPr/>
        <a:lstStyle/>
        <a:p>
          <a:r>
            <a:rPr lang="fa-IR" sz="1000" b="1" dirty="0">
              <a:cs typeface="B Nazanin" pitchFamily="2" charset="-78"/>
            </a:rPr>
            <a:t>سرمایش</a:t>
          </a:r>
          <a:endParaRPr lang="en-US" sz="1000" b="1" dirty="0">
            <a:cs typeface="B Nazanin" pitchFamily="2" charset="-78"/>
          </a:endParaRPr>
        </a:p>
      </dgm:t>
    </dgm:pt>
    <dgm:pt modelId="{7F7F5C8A-A2AC-44BA-9E76-F4CA333D15C1}" type="parTrans" cxnId="{FF9868E0-896D-4CE3-BCCC-D773FA60835C}">
      <dgm:prSet/>
      <dgm:spPr/>
      <dgm:t>
        <a:bodyPr/>
        <a:lstStyle/>
        <a:p>
          <a:endParaRPr lang="en-US"/>
        </a:p>
      </dgm:t>
    </dgm:pt>
    <dgm:pt modelId="{3E774F5B-60BB-424F-988C-98CC8AE1F325}" type="sibTrans" cxnId="{FF9868E0-896D-4CE3-BCCC-D773FA60835C}">
      <dgm:prSet/>
      <dgm:spPr/>
      <dgm:t>
        <a:bodyPr/>
        <a:lstStyle/>
        <a:p>
          <a:endParaRPr lang="en-US"/>
        </a:p>
      </dgm:t>
    </dgm:pt>
    <dgm:pt modelId="{77674F83-954F-4E0A-94A1-C2991D414AAD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تراکمی</a:t>
          </a:r>
          <a:endParaRPr lang="en-US" sz="1000" b="1">
            <a:cs typeface="B Nazanin" pitchFamily="2" charset="-78"/>
          </a:endParaRPr>
        </a:p>
      </dgm:t>
    </dgm:pt>
    <dgm:pt modelId="{D3E8A82B-AEBB-4469-9772-8810746D8864}" type="parTrans" cxnId="{619BF2D9-33D6-4ADE-BA2D-A9FFDD311CF7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062F1C63-D39C-42BE-A266-E1F5259B43E0}" type="sibTrans" cxnId="{619BF2D9-33D6-4ADE-BA2D-A9FFDD311CF7}">
      <dgm:prSet/>
      <dgm:spPr/>
      <dgm:t>
        <a:bodyPr/>
        <a:lstStyle/>
        <a:p>
          <a:endParaRPr lang="en-US"/>
        </a:p>
      </dgm:t>
    </dgm:pt>
    <dgm:pt modelId="{B801E07E-55C7-48DF-8320-E0B18C71DE65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غیرمستقیم</a:t>
          </a:r>
          <a:endParaRPr lang="en-US" sz="1000" b="1">
            <a:cs typeface="B Nazanin" pitchFamily="2" charset="-78"/>
          </a:endParaRPr>
        </a:p>
      </dgm:t>
    </dgm:pt>
    <dgm:pt modelId="{6FDD6ABA-8E6B-4570-A858-EF950DBD6058}" type="parTrans" cxnId="{1532B476-C861-4412-AC87-D039B81E86F3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BEC05BCC-877A-4749-B046-3137B7460F56}" type="sibTrans" cxnId="{1532B476-C861-4412-AC87-D039B81E86F3}">
      <dgm:prSet/>
      <dgm:spPr/>
      <dgm:t>
        <a:bodyPr/>
        <a:lstStyle/>
        <a:p>
          <a:endParaRPr lang="en-US"/>
        </a:p>
      </dgm:t>
    </dgm:pt>
    <dgm:pt modelId="{EE779AC5-C526-4A6D-927E-E16D0C45347B}">
      <dgm:prSet phldrT="[Text]"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مستقیم</a:t>
          </a:r>
          <a:endParaRPr lang="en-US" sz="1000" b="1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gm:t>
    </dgm:pt>
    <dgm:pt modelId="{5865F93C-1C0C-414F-A1DC-46ACE221DD81}" type="parTrans" cxnId="{25CE06E7-FBAE-4245-99B8-0F16C8EC9563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6F694238-0C83-46EB-926A-56EEE219C310}" type="sibTrans" cxnId="{25CE06E7-FBAE-4245-99B8-0F16C8EC9563}">
      <dgm:prSet/>
      <dgm:spPr/>
      <dgm:t>
        <a:bodyPr/>
        <a:lstStyle/>
        <a:p>
          <a:endParaRPr lang="en-US"/>
        </a:p>
      </dgm:t>
    </dgm:pt>
    <dgm:pt modelId="{350C99BF-7764-4A29-9200-E6B96836F00D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ترکیبی</a:t>
          </a:r>
          <a:endParaRPr lang="en-US" sz="1000" b="1">
            <a:cs typeface="B Nazanin" pitchFamily="2" charset="-78"/>
          </a:endParaRPr>
        </a:p>
      </dgm:t>
    </dgm:pt>
    <dgm:pt modelId="{ED3A3D90-0831-4A7A-97AF-582F1A38FA25}" type="parTrans" cxnId="{103EF2AF-A74C-4B8C-89D8-F74804D7867E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D2637228-64CC-4FFB-9F39-0B2D1324E891}" type="sibTrans" cxnId="{103EF2AF-A74C-4B8C-89D8-F74804D7867E}">
      <dgm:prSet/>
      <dgm:spPr/>
      <dgm:t>
        <a:bodyPr/>
        <a:lstStyle/>
        <a:p>
          <a:endParaRPr lang="en-US"/>
        </a:p>
      </dgm:t>
    </dgm:pt>
    <dgm:pt modelId="{EAB32058-D84A-44CC-8301-B980D09B3655}">
      <dgm:prSet phldrT="[Text]" custT="1"/>
      <dgm:spPr/>
      <dgm:t>
        <a:bodyPr/>
        <a:lstStyle/>
        <a:p>
          <a:endParaRPr lang="en-US" sz="4800" b="1">
            <a:cs typeface="B Nazanin" pitchFamily="2" charset="-78"/>
          </a:endParaRPr>
        </a:p>
      </dgm:t>
    </dgm:pt>
    <dgm:pt modelId="{59459197-C27F-4E88-9AB9-E0E5B2B4C319}" type="parTrans" cxnId="{260E1D7C-41C6-44BF-BAC2-3A7DB69D36DF}">
      <dgm:prSet/>
      <dgm:spPr/>
      <dgm:t>
        <a:bodyPr/>
        <a:lstStyle/>
        <a:p>
          <a:endParaRPr lang="en-US"/>
        </a:p>
      </dgm:t>
    </dgm:pt>
    <dgm:pt modelId="{0D4DE4F5-03ED-47B7-A14C-1DF5ED479FB1}" type="sibTrans" cxnId="{260E1D7C-41C6-44BF-BAC2-3A7DB69D36DF}">
      <dgm:prSet/>
      <dgm:spPr/>
      <dgm:t>
        <a:bodyPr/>
        <a:lstStyle/>
        <a:p>
          <a:endParaRPr lang="en-US"/>
        </a:p>
      </dgm:t>
    </dgm:pt>
    <dgm:pt modelId="{B6FB22C2-3E6A-4D61-93B8-D1E0615E3A39}">
      <dgm:prSet phldrT="[Text]" custT="1"/>
      <dgm:spPr/>
      <dgm:t>
        <a:bodyPr/>
        <a:lstStyle/>
        <a:p>
          <a:pPr algn="ctr" rtl="0"/>
          <a:r>
            <a:rPr lang="fa-IR" sz="1000" b="1">
              <a:cs typeface="B Nazanin" pitchFamily="2" charset="-78"/>
            </a:rPr>
            <a:t>نوع سرمایش</a:t>
          </a:r>
          <a:endParaRPr lang="en-US" sz="1000" b="1">
            <a:cs typeface="B Nazanin" pitchFamily="2" charset="-78"/>
          </a:endParaRPr>
        </a:p>
      </dgm:t>
    </dgm:pt>
    <dgm:pt modelId="{273891BF-6A13-4259-83DF-57236DF9CBDA}" type="parTrans" cxnId="{32712F2D-C35E-4900-8301-9EBA24D74CBB}">
      <dgm:prSet/>
      <dgm:spPr/>
      <dgm:t>
        <a:bodyPr/>
        <a:lstStyle/>
        <a:p>
          <a:endParaRPr lang="en-US"/>
        </a:p>
      </dgm:t>
    </dgm:pt>
    <dgm:pt modelId="{87252FBD-B786-47BF-85C7-5A0109377696}" type="sibTrans" cxnId="{32712F2D-C35E-4900-8301-9EBA24D74CBB}">
      <dgm:prSet/>
      <dgm:spPr/>
      <dgm:t>
        <a:bodyPr/>
        <a:lstStyle/>
        <a:p>
          <a:endParaRPr lang="en-US"/>
        </a:p>
      </dgm:t>
    </dgm:pt>
    <dgm:pt modelId="{AB6A7B51-CA96-4067-A21F-A1A9C54727EE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نوع تبادل گرما</a:t>
          </a:r>
          <a:endParaRPr lang="en-US" sz="1000" b="1">
            <a:cs typeface="B Nazanin" pitchFamily="2" charset="-78"/>
          </a:endParaRPr>
        </a:p>
      </dgm:t>
    </dgm:pt>
    <dgm:pt modelId="{A50FBE48-48A5-4C0C-BAAD-807A0404BE0F}" type="parTrans" cxnId="{82E671DF-5154-495E-8FD9-A61FDDD14C4D}">
      <dgm:prSet/>
      <dgm:spPr/>
      <dgm:t>
        <a:bodyPr/>
        <a:lstStyle/>
        <a:p>
          <a:endParaRPr lang="en-US"/>
        </a:p>
      </dgm:t>
    </dgm:pt>
    <dgm:pt modelId="{0A653BB5-008E-44C2-BC1C-1B8839322F02}" type="sibTrans" cxnId="{82E671DF-5154-495E-8FD9-A61FDDD14C4D}">
      <dgm:prSet/>
      <dgm:spPr/>
      <dgm:t>
        <a:bodyPr/>
        <a:lstStyle/>
        <a:p>
          <a:endParaRPr lang="en-US"/>
        </a:p>
      </dgm:t>
    </dgm:pt>
    <dgm:pt modelId="{80C24099-E4C6-4119-A217-7FFDB45BFE46}">
      <dgm:prSet phldrT="[Text]"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تبخیری</a:t>
          </a:r>
          <a:endParaRPr lang="en-US" sz="1000" b="1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gm:t>
    </dgm:pt>
    <dgm:pt modelId="{E1674BEE-1D9B-4F4F-836F-60BCEF4E01FB}" type="parTrans" cxnId="{9292C995-0A25-4655-83CF-42A1C9538E91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96A3A0FE-CBE6-486A-B52D-EAF48509FAA0}" type="sibTrans" cxnId="{9292C995-0A25-4655-83CF-42A1C9538E91}">
      <dgm:prSet/>
      <dgm:spPr/>
      <dgm:t>
        <a:bodyPr/>
        <a:lstStyle/>
        <a:p>
          <a:endParaRPr lang="en-US"/>
        </a:p>
      </dgm:t>
    </dgm:pt>
    <dgm:pt modelId="{A5F580B9-F6EA-4250-94B4-AE3DFBF403E8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جذبی</a:t>
          </a:r>
          <a:endParaRPr lang="en-US" sz="1000" b="1">
            <a:cs typeface="B Nazanin" pitchFamily="2" charset="-78"/>
          </a:endParaRPr>
        </a:p>
      </dgm:t>
    </dgm:pt>
    <dgm:pt modelId="{EC9DB7BF-4C13-428A-8551-5F8F5E3579C6}" type="parTrans" cxnId="{AB635FF3-3327-4D47-94E1-B8248D6E6EB9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BB4C6E56-F6D2-42FA-BC3D-FE5A9A25B70B}" type="sibTrans" cxnId="{AB635FF3-3327-4D47-94E1-B8248D6E6EB9}">
      <dgm:prSet/>
      <dgm:spPr/>
      <dgm:t>
        <a:bodyPr/>
        <a:lstStyle/>
        <a:p>
          <a:endParaRPr lang="en-US"/>
        </a:p>
      </dgm:t>
    </dgm:pt>
    <dgm:pt modelId="{826E647B-5907-4682-BE46-BEC2D1F795A6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واسطه تبخیر</a:t>
          </a:r>
          <a:endParaRPr lang="en-US" sz="1000" b="1">
            <a:cs typeface="B Nazanin" pitchFamily="2" charset="-78"/>
          </a:endParaRPr>
        </a:p>
      </dgm:t>
    </dgm:pt>
    <dgm:pt modelId="{1693B9E7-BA3F-4830-97B8-669F1F57F4E1}" type="parTrans" cxnId="{356B9AFF-C126-4393-822F-0EC4A1188702}">
      <dgm:prSet/>
      <dgm:spPr/>
      <dgm:t>
        <a:bodyPr/>
        <a:lstStyle/>
        <a:p>
          <a:endParaRPr lang="en-US"/>
        </a:p>
      </dgm:t>
    </dgm:pt>
    <dgm:pt modelId="{445DAB43-98CF-45E7-B47B-6560E038FF6A}" type="sibTrans" cxnId="{356B9AFF-C126-4393-822F-0EC4A1188702}">
      <dgm:prSet/>
      <dgm:spPr/>
      <dgm:t>
        <a:bodyPr/>
        <a:lstStyle/>
        <a:p>
          <a:endParaRPr lang="en-US"/>
        </a:p>
      </dgm:t>
    </dgm:pt>
    <dgm:pt modelId="{495A5CE4-EC1B-4C8B-A168-0DD8FDF6B520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نوع واسطه تبخیر</a:t>
          </a:r>
          <a:endParaRPr lang="en-US" sz="1000" b="1">
            <a:cs typeface="B Nazanin" pitchFamily="2" charset="-78"/>
          </a:endParaRPr>
        </a:p>
      </dgm:t>
    </dgm:pt>
    <dgm:pt modelId="{18413894-63A5-4FD7-AE25-B6C9A4EB0A77}" type="parTrans" cxnId="{130B7FDC-129C-4EA8-A6AE-9F59EB449ADD}">
      <dgm:prSet/>
      <dgm:spPr/>
      <dgm:t>
        <a:bodyPr/>
        <a:lstStyle/>
        <a:p>
          <a:endParaRPr lang="en-US"/>
        </a:p>
      </dgm:t>
    </dgm:pt>
    <dgm:pt modelId="{1196148F-9755-4433-82F9-FCB711C82C7D}" type="sibTrans" cxnId="{130B7FDC-129C-4EA8-A6AE-9F59EB449ADD}">
      <dgm:prSet/>
      <dgm:spPr/>
      <dgm:t>
        <a:bodyPr/>
        <a:lstStyle/>
        <a:p>
          <a:endParaRPr lang="en-US"/>
        </a:p>
      </dgm:t>
    </dgm:pt>
    <dgm:pt modelId="{A275C028-6258-4240-9EF3-26F9C33E4F9E}">
      <dgm:prSet phldrT="[Text]" custT="1"/>
      <dgm:spPr/>
      <dgm:t>
        <a:bodyPr/>
        <a:lstStyle/>
        <a:p>
          <a:r>
            <a:rPr lang="fa-IR" sz="1000" b="1">
              <a:cs typeface="B Nazanin" pitchFamily="2" charset="-78"/>
            </a:rPr>
            <a:t>نوع فن</a:t>
          </a:r>
          <a:endParaRPr lang="en-US" sz="1000" b="1">
            <a:cs typeface="B Nazanin" pitchFamily="2" charset="-78"/>
          </a:endParaRPr>
        </a:p>
      </dgm:t>
    </dgm:pt>
    <dgm:pt modelId="{22278C99-745F-4C95-8D83-A7B44210FC7B}" type="parTrans" cxnId="{FDD511F8-215D-4C51-98D6-B932A9108FFE}">
      <dgm:prSet/>
      <dgm:spPr/>
      <dgm:t>
        <a:bodyPr/>
        <a:lstStyle/>
        <a:p>
          <a:endParaRPr lang="en-US"/>
        </a:p>
      </dgm:t>
    </dgm:pt>
    <dgm:pt modelId="{A2C395FA-9A4E-45C2-97CA-840970958F94}" type="sibTrans" cxnId="{FDD511F8-215D-4C51-98D6-B932A9108FFE}">
      <dgm:prSet/>
      <dgm:spPr/>
      <dgm:t>
        <a:bodyPr/>
        <a:lstStyle/>
        <a:p>
          <a:endParaRPr lang="en-US"/>
        </a:p>
      </dgm:t>
    </dgm:pt>
    <dgm:pt modelId="{B9565561-DBDD-411D-97B1-2CEA0AA07AD0}">
      <dgm:prSet phldrT="[Text]" custT="1"/>
      <dgm:spPr/>
      <dgm:t>
        <a:bodyPr/>
        <a:lstStyle/>
        <a:p>
          <a:r>
            <a:rPr lang="fa-IR" sz="1000" b="1" dirty="0" smtClean="0">
              <a:cs typeface="B Nazanin" pitchFamily="2" charset="-78"/>
            </a:rPr>
            <a:t>ظرفیت</a:t>
          </a:r>
          <a:endParaRPr lang="en-US" sz="1000" b="1" dirty="0">
            <a:cs typeface="B Nazanin" pitchFamily="2" charset="-78"/>
          </a:endParaRPr>
        </a:p>
      </dgm:t>
    </dgm:pt>
    <dgm:pt modelId="{D6F46C0A-0AB8-4E2C-80D6-C19269ECC4EF}" type="parTrans" cxnId="{00030516-673F-4A7F-BE77-A41AFEA29077}">
      <dgm:prSet/>
      <dgm:spPr/>
      <dgm:t>
        <a:bodyPr/>
        <a:lstStyle/>
        <a:p>
          <a:endParaRPr lang="en-US"/>
        </a:p>
      </dgm:t>
    </dgm:pt>
    <dgm:pt modelId="{9CE76CB4-750F-49D2-BDB1-26B7E83E7738}" type="sibTrans" cxnId="{00030516-673F-4A7F-BE77-A41AFEA29077}">
      <dgm:prSet/>
      <dgm:spPr/>
      <dgm:t>
        <a:bodyPr/>
        <a:lstStyle/>
        <a:p>
          <a:endParaRPr lang="en-US"/>
        </a:p>
      </dgm:t>
    </dgm:pt>
    <dgm:pt modelId="{D86C79E2-79DE-48D0-93DB-71ACCCD82B76}">
      <dgm:prSet phldrT="[Text]" custT="1"/>
      <dgm:spPr/>
      <dgm:t>
        <a:bodyPr/>
        <a:lstStyle/>
        <a:p>
          <a:r>
            <a:rPr lang="fa-IR" sz="1000" b="1" smtClean="0">
              <a:cs typeface="B Nazanin" pitchFamily="2" charset="-78"/>
            </a:rPr>
            <a:t>غیرمستقیم/ مستقیم</a:t>
          </a:r>
          <a:endParaRPr lang="en-US" sz="1000" b="1" dirty="0">
            <a:cs typeface="B Nazanin" pitchFamily="2" charset="-78"/>
          </a:endParaRPr>
        </a:p>
      </dgm:t>
    </dgm:pt>
    <dgm:pt modelId="{6AF61D01-F46F-4E6A-8DFB-B6EE36EEB440}" type="parTrans" cxnId="{D0F31C53-5387-4F60-863F-629FED8A0EA0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A8E2025D-C6CA-4952-8B57-F6907E5B0395}" type="sibTrans" cxnId="{D0F31C53-5387-4F60-863F-629FED8A0EA0}">
      <dgm:prSet/>
      <dgm:spPr/>
      <dgm:t>
        <a:bodyPr/>
        <a:lstStyle/>
        <a:p>
          <a:endParaRPr lang="en-US"/>
        </a:p>
      </dgm:t>
    </dgm:pt>
    <dgm:pt modelId="{875A4247-DF14-42BC-85B7-B5888FBE44CE}">
      <dgm:prSet custT="1"/>
      <dgm:spPr/>
      <dgm:t>
        <a:bodyPr/>
        <a:lstStyle/>
        <a:p>
          <a:r>
            <a:rPr lang="fa-IR" sz="1000" b="1" dirty="0">
              <a:cs typeface="B Nazanin" pitchFamily="2" charset="-78"/>
            </a:rPr>
            <a:t>بدون واسطه تبخیر</a:t>
          </a:r>
          <a:endParaRPr lang="en-US" sz="1000" b="1" dirty="0">
            <a:cs typeface="B Nazanin" pitchFamily="2" charset="-78"/>
          </a:endParaRPr>
        </a:p>
      </dgm:t>
    </dgm:pt>
    <dgm:pt modelId="{29B1B180-F791-4A9F-9307-EDEA8BDEBB53}" type="parTrans" cxnId="{87DB2D27-20E2-4EFC-A677-810A3EEECD07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4D829935-9B5C-4C87-87E1-F3F29524861C}" type="sibTrans" cxnId="{87DB2D27-20E2-4EFC-A677-810A3EEECD07}">
      <dgm:prSet/>
      <dgm:spPr/>
      <dgm:t>
        <a:bodyPr/>
        <a:lstStyle/>
        <a:p>
          <a:endParaRPr lang="en-US"/>
        </a:p>
      </dgm:t>
    </dgm:pt>
    <dgm:pt modelId="{714B7F66-870A-44F1-A4A5-65A471F1521F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با واسطه تبخیر</a:t>
          </a:r>
          <a:endParaRPr lang="en-US" sz="1000" b="1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gm:t>
    </dgm:pt>
    <dgm:pt modelId="{1BEDFF0E-56EB-45BC-86FC-268AA71CE644}" type="parTrans" cxnId="{98B5D689-C63B-4590-A544-7C738356845C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A2CDE680-26BC-4DEB-83F8-D0B15095844A}" type="sibTrans" cxnId="{98B5D689-C63B-4590-A544-7C738356845C}">
      <dgm:prSet/>
      <dgm:spPr/>
      <dgm:t>
        <a:bodyPr/>
        <a:lstStyle/>
        <a:p>
          <a:endParaRPr lang="en-US"/>
        </a:p>
      </dgm:t>
    </dgm:pt>
    <dgm:pt modelId="{3969BE19-A35C-4FEC-9450-F4397DBAD2E7}">
      <dgm:prSet custT="1"/>
      <dgm:spPr/>
      <dgm:t>
        <a:bodyPr/>
        <a:lstStyle/>
        <a:p>
          <a:r>
            <a:rPr lang="fa-IR" sz="1000" b="1">
              <a:cs typeface="B Nazanin" pitchFamily="2" charset="-78"/>
            </a:rPr>
            <a:t>سایر انواع واسط</a:t>
          </a:r>
          <a:endParaRPr lang="en-US" sz="1000" b="1">
            <a:cs typeface="B Nazanin" pitchFamily="2" charset="-78"/>
          </a:endParaRPr>
        </a:p>
      </dgm:t>
    </dgm:pt>
    <dgm:pt modelId="{CC439C84-37A2-437E-A09B-841042DDD98B}" type="parTrans" cxnId="{C5CFCFBF-D7A0-4D28-A3CF-8082E698184A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8CFBE4E9-5FA2-4765-BD2C-95B03BBB5853}" type="sibTrans" cxnId="{C5CFCFBF-D7A0-4D28-A3CF-8082E698184A}">
      <dgm:prSet/>
      <dgm:spPr/>
      <dgm:t>
        <a:bodyPr/>
        <a:lstStyle/>
        <a:p>
          <a:endParaRPr lang="en-US"/>
        </a:p>
      </dgm:t>
    </dgm:pt>
    <dgm:pt modelId="{5FCA4112-BEDA-45C9-B03F-D41BC83699EA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سلولزی</a:t>
          </a:r>
          <a:endParaRPr lang="en-US" sz="1000" b="1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gm:t>
    </dgm:pt>
    <dgm:pt modelId="{C9258C83-C991-457A-BC6C-3A5DE1C84449}" type="parTrans" cxnId="{32B31F6C-B7A8-40FE-8120-5E18741A596F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5649012B-BF20-4870-9146-D02F49D138E4}" type="sibTrans" cxnId="{32B31F6C-B7A8-40FE-8120-5E18741A596F}">
      <dgm:prSet/>
      <dgm:spPr/>
      <dgm:t>
        <a:bodyPr/>
        <a:lstStyle/>
        <a:p>
          <a:endParaRPr lang="en-US"/>
        </a:p>
      </dgm:t>
    </dgm:pt>
    <dgm:pt modelId="{F5262020-C875-47E8-B17D-E2ACCEA50F5B}">
      <dgm:prSet custT="1"/>
      <dgm:spPr/>
      <dgm:t>
        <a:bodyPr/>
        <a:lstStyle/>
        <a:p>
          <a:r>
            <a:rPr lang="fa-IR" sz="1000" b="1">
              <a:cs typeface="B Nazanin" pitchFamily="2" charset="-78"/>
            </a:rPr>
            <a:t>پوشالی</a:t>
          </a:r>
          <a:endParaRPr lang="en-US" sz="1000" b="1">
            <a:cs typeface="B Nazanin" pitchFamily="2" charset="-78"/>
          </a:endParaRPr>
        </a:p>
      </dgm:t>
    </dgm:pt>
    <dgm:pt modelId="{55EC5063-5AEE-423B-9353-1AAA39A18969}" type="parTrans" cxnId="{CE4027AC-8EB5-4B61-8DBA-C977F66622F3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DC26FE35-0B3F-442B-9AFD-6371A1165F7E}" type="sibTrans" cxnId="{CE4027AC-8EB5-4B61-8DBA-C977F66622F3}">
      <dgm:prSet/>
      <dgm:spPr/>
      <dgm:t>
        <a:bodyPr/>
        <a:lstStyle/>
        <a:p>
          <a:endParaRPr lang="en-US"/>
        </a:p>
      </dgm:t>
    </dgm:pt>
    <dgm:pt modelId="{2B16776C-E57D-410F-BA8F-34BEEB7A6887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سانتریفوژ</a:t>
          </a:r>
          <a:endParaRPr lang="en-US" sz="1000" b="1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gm:t>
    </dgm:pt>
    <dgm:pt modelId="{EA28EE5A-DD0B-4329-BA4F-A4BFCC0D749D}" type="parTrans" cxnId="{05E1AC1F-B8AB-472E-86A9-316542580F45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6A8D94C0-1262-4E41-990E-47BC4FDF1F46}" type="sibTrans" cxnId="{05E1AC1F-B8AB-472E-86A9-316542580F45}">
      <dgm:prSet/>
      <dgm:spPr/>
      <dgm:t>
        <a:bodyPr/>
        <a:lstStyle/>
        <a:p>
          <a:endParaRPr lang="en-US"/>
        </a:p>
      </dgm:t>
    </dgm:pt>
    <dgm:pt modelId="{4996FBAC-4B87-4A2B-A8EC-4B0B11B45D14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3500</a:t>
          </a:r>
        </a:p>
      </dgm:t>
    </dgm:pt>
    <dgm:pt modelId="{E6D22DF8-B374-4CE2-9375-950BA9E16C4F}" type="parTrans" cxnId="{339635AB-17DC-4886-91AC-4906BE022AA8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1B12FFC1-DBCB-41E1-84F8-3BA5D55A365C}" type="sibTrans" cxnId="{339635AB-17DC-4886-91AC-4906BE022AA8}">
      <dgm:prSet/>
      <dgm:spPr/>
      <dgm:t>
        <a:bodyPr/>
        <a:lstStyle/>
        <a:p>
          <a:endParaRPr lang="en-US"/>
        </a:p>
      </dgm:t>
    </dgm:pt>
    <dgm:pt modelId="{9393649F-D7CD-4BBE-806D-9D192E00F774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5500</a:t>
          </a:r>
        </a:p>
      </dgm:t>
    </dgm:pt>
    <dgm:pt modelId="{22781A9E-224C-4EC0-A427-494985640DB8}" type="parTrans" cxnId="{0214DA16-18CA-4B55-830A-F370C8FB7638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8FB1741A-4AC5-4C37-BED5-E9AA13DAA097}" type="sibTrans" cxnId="{0214DA16-18CA-4B55-830A-F370C8FB7638}">
      <dgm:prSet/>
      <dgm:spPr/>
      <dgm:t>
        <a:bodyPr/>
        <a:lstStyle/>
        <a:p>
          <a:endParaRPr lang="en-US"/>
        </a:p>
      </dgm:t>
    </dgm:pt>
    <dgm:pt modelId="{2C45CF35-3624-4645-AE2C-A83922282E10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7000</a:t>
          </a:r>
        </a:p>
      </dgm:t>
    </dgm:pt>
    <dgm:pt modelId="{3A962032-646A-40AE-80DB-5ED63BB71FD0}" type="parTrans" cxnId="{A029B193-E2AD-4CA8-B893-7EF316D38683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F1695436-9FD0-45A8-8522-4E4767F889D1}" type="sibTrans" cxnId="{A029B193-E2AD-4CA8-B893-7EF316D38683}">
      <dgm:prSet/>
      <dgm:spPr/>
      <dgm:t>
        <a:bodyPr/>
        <a:lstStyle/>
        <a:p>
          <a:endParaRPr lang="en-US"/>
        </a:p>
      </dgm:t>
    </dgm:pt>
    <dgm:pt modelId="{55A3C4ED-850D-4EF7-9907-0BEF01026CB8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11000</a:t>
          </a:r>
        </a:p>
      </dgm:t>
    </dgm:pt>
    <dgm:pt modelId="{BB4062F7-F2F9-4881-AA15-D72A8E43B665}" type="parTrans" cxnId="{C9BE996C-40A7-4E05-AFB1-FF9F6CE490BE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4D637B1B-2485-4F23-AC52-5611FD475DFC}" type="sibTrans" cxnId="{C9BE996C-40A7-4E05-AFB1-FF9F6CE490BE}">
      <dgm:prSet/>
      <dgm:spPr/>
      <dgm:t>
        <a:bodyPr/>
        <a:lstStyle/>
        <a:p>
          <a:endParaRPr lang="en-US"/>
        </a:p>
      </dgm:t>
    </dgm:pt>
    <dgm:pt modelId="{AEFF4E06-AEC5-4C45-9D9A-3F5625F78837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18000</a:t>
          </a:r>
        </a:p>
      </dgm:t>
    </dgm:pt>
    <dgm:pt modelId="{5A49A368-6087-46D6-95DA-D9737922FAF2}" type="parTrans" cxnId="{D511B9C3-5208-4B5A-9603-FBC6DF13160A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E5645709-2AE2-4BF3-A1E5-F05FCFE3643E}" type="sibTrans" cxnId="{D511B9C3-5208-4B5A-9603-FBC6DF13160A}">
      <dgm:prSet/>
      <dgm:spPr/>
      <dgm:t>
        <a:bodyPr/>
        <a:lstStyle/>
        <a:p>
          <a:endParaRPr lang="en-US"/>
        </a:p>
      </dgm:t>
    </dgm:pt>
    <dgm:pt modelId="{61D20A87-D4E4-4314-ADBE-BE930EAD2A7D}">
      <dgm:prSet custT="1"/>
      <dgm:spPr/>
      <dgm:t>
        <a:bodyPr/>
        <a:lstStyle/>
        <a:p>
          <a:r>
            <a:rPr lang="fa-IR" sz="1000" b="1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25000</a:t>
          </a:r>
        </a:p>
      </dgm:t>
    </dgm:pt>
    <dgm:pt modelId="{11AE74CE-99E4-4DA8-82A4-27F4FFB64578}" type="parTrans" cxnId="{88F0C832-398B-4A64-9186-426ED773EC77}">
      <dgm:prSet custT="1"/>
      <dgm:spPr/>
      <dgm:t>
        <a:bodyPr/>
        <a:lstStyle/>
        <a:p>
          <a:endParaRPr lang="en-US" sz="500" b="1">
            <a:cs typeface="B Nazanin" pitchFamily="2" charset="-78"/>
          </a:endParaRPr>
        </a:p>
      </dgm:t>
    </dgm:pt>
    <dgm:pt modelId="{C8D802F0-462D-4729-9532-AC33A5AA4E59}" type="sibTrans" cxnId="{88F0C832-398B-4A64-9186-426ED773EC77}">
      <dgm:prSet/>
      <dgm:spPr/>
      <dgm:t>
        <a:bodyPr/>
        <a:lstStyle/>
        <a:p>
          <a:endParaRPr lang="en-US"/>
        </a:p>
      </dgm:t>
    </dgm:pt>
    <dgm:pt modelId="{11DE86FB-E709-4C02-B051-90CA722D1AD9}">
      <dgm:prSet custT="1"/>
      <dgm:spPr/>
      <dgm:t>
        <a:bodyPr/>
        <a:lstStyle/>
        <a:p>
          <a:r>
            <a:rPr lang="fa-IR" sz="1000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اکسیال</a:t>
          </a:r>
          <a:endParaRPr lang="en-US" sz="1000" dirty="0">
            <a:solidFill>
              <a:schemeClr val="accent1">
                <a:lumMod val="75000"/>
              </a:schemeClr>
            </a:solidFill>
          </a:endParaRPr>
        </a:p>
      </dgm:t>
    </dgm:pt>
    <dgm:pt modelId="{D706E11E-7DF4-4134-84A1-71C04C0E552A}" type="parTrans" cxnId="{0BA80F58-1F99-4EE1-8A06-A1EFE1D9FB4E}">
      <dgm:prSet custT="1"/>
      <dgm:spPr/>
      <dgm:t>
        <a:bodyPr/>
        <a:lstStyle/>
        <a:p>
          <a:endParaRPr lang="en-US" sz="500"/>
        </a:p>
      </dgm:t>
    </dgm:pt>
    <dgm:pt modelId="{B6EB80F7-522A-43C7-9C98-34A8D8162AF6}" type="sibTrans" cxnId="{0BA80F58-1F99-4EE1-8A06-A1EFE1D9FB4E}">
      <dgm:prSet/>
      <dgm:spPr/>
      <dgm:t>
        <a:bodyPr/>
        <a:lstStyle/>
        <a:p>
          <a:endParaRPr lang="en-US"/>
        </a:p>
      </dgm:t>
    </dgm:pt>
    <dgm:pt modelId="{0C9751E0-159F-491C-A6C0-64D240485B2A}">
      <dgm:prSet custT="1"/>
      <dgm:spPr/>
      <dgm:t>
        <a:bodyPr/>
        <a:lstStyle/>
        <a:p>
          <a:r>
            <a:rPr lang="fa-IR" sz="1000" b="1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3500</a:t>
          </a:r>
          <a:endParaRPr lang="en-US" sz="1000" b="1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gm:t>
    </dgm:pt>
    <dgm:pt modelId="{D629084C-D57A-4740-9630-1362286B50D7}" type="parTrans" cxnId="{8FAEAD10-E851-43CC-9BA9-8D5DC0B52560}">
      <dgm:prSet custT="1"/>
      <dgm:spPr/>
      <dgm:t>
        <a:bodyPr/>
        <a:lstStyle/>
        <a:p>
          <a:endParaRPr lang="en-US" sz="500"/>
        </a:p>
      </dgm:t>
    </dgm:pt>
    <dgm:pt modelId="{EFAAE42E-1414-4FEC-899D-EEE8DD3B1E0E}" type="sibTrans" cxnId="{8FAEAD10-E851-43CC-9BA9-8D5DC0B52560}">
      <dgm:prSet/>
      <dgm:spPr/>
      <dgm:t>
        <a:bodyPr/>
        <a:lstStyle/>
        <a:p>
          <a:endParaRPr lang="en-US"/>
        </a:p>
      </dgm:t>
    </dgm:pt>
    <dgm:pt modelId="{1C24936F-A200-4C53-A081-BEC7B7170FB1}" type="pres">
      <dgm:prSet presAssocID="{ADFAED45-936B-4C59-AB8E-0059FB41EED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CBF6CB-EC2A-4F23-A1E4-F48D73287661}" type="pres">
      <dgm:prSet presAssocID="{ADFAED45-936B-4C59-AB8E-0059FB41EED9}" presName="hierFlow" presStyleCnt="0"/>
      <dgm:spPr/>
      <dgm:t>
        <a:bodyPr/>
        <a:lstStyle/>
        <a:p>
          <a:endParaRPr lang="en-US"/>
        </a:p>
      </dgm:t>
    </dgm:pt>
    <dgm:pt modelId="{82A8FE1B-AF79-42B5-9B34-DF8BBBC5F242}" type="pres">
      <dgm:prSet presAssocID="{ADFAED45-936B-4C59-AB8E-0059FB41EED9}" presName="firstBuf" presStyleCnt="0"/>
      <dgm:spPr/>
      <dgm:t>
        <a:bodyPr/>
        <a:lstStyle/>
        <a:p>
          <a:endParaRPr lang="en-US"/>
        </a:p>
      </dgm:t>
    </dgm:pt>
    <dgm:pt modelId="{58E97CAB-A3D5-4C34-B2B4-852066F9B9D4}" type="pres">
      <dgm:prSet presAssocID="{ADFAED45-936B-4C59-AB8E-0059FB41EED9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CA0B860-F558-4D06-93E3-8CCD359C869B}" type="pres">
      <dgm:prSet presAssocID="{EC2781AE-2515-41DF-B7DE-CD9C0B9A5B73}" presName="Name17" presStyleCnt="0"/>
      <dgm:spPr/>
      <dgm:t>
        <a:bodyPr/>
        <a:lstStyle/>
        <a:p>
          <a:endParaRPr lang="en-US"/>
        </a:p>
      </dgm:t>
    </dgm:pt>
    <dgm:pt modelId="{4CF328E8-C38A-4481-B565-D48A48B03824}" type="pres">
      <dgm:prSet presAssocID="{EC2781AE-2515-41DF-B7DE-CD9C0B9A5B73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EB6E33-0FEA-4ABD-BD34-4AFB4125A756}" type="pres">
      <dgm:prSet presAssocID="{EC2781AE-2515-41DF-B7DE-CD9C0B9A5B73}" presName="hierChild2" presStyleCnt="0"/>
      <dgm:spPr/>
      <dgm:t>
        <a:bodyPr/>
        <a:lstStyle/>
        <a:p>
          <a:endParaRPr lang="en-US"/>
        </a:p>
      </dgm:t>
    </dgm:pt>
    <dgm:pt modelId="{54B2B020-7A70-406D-910C-0E57AE342D91}" type="pres">
      <dgm:prSet presAssocID="{D3E8A82B-AEBB-4469-9772-8810746D8864}" presName="Name25" presStyleLbl="parChTrans1D2" presStyleIdx="0" presStyleCnt="4"/>
      <dgm:spPr/>
      <dgm:t>
        <a:bodyPr/>
        <a:lstStyle/>
        <a:p>
          <a:endParaRPr lang="en-US"/>
        </a:p>
      </dgm:t>
    </dgm:pt>
    <dgm:pt modelId="{FFE5B881-C372-4C68-9C87-B035451A84BF}" type="pres">
      <dgm:prSet presAssocID="{D3E8A82B-AEBB-4469-9772-8810746D8864}" presName="connTx" presStyleLbl="parChTrans1D2" presStyleIdx="0" presStyleCnt="4"/>
      <dgm:spPr/>
      <dgm:t>
        <a:bodyPr/>
        <a:lstStyle/>
        <a:p>
          <a:endParaRPr lang="en-US"/>
        </a:p>
      </dgm:t>
    </dgm:pt>
    <dgm:pt modelId="{AD7BE315-AE37-42D8-85FD-195F19CD7B96}" type="pres">
      <dgm:prSet presAssocID="{77674F83-954F-4E0A-94A1-C2991D414AAD}" presName="Name30" presStyleCnt="0"/>
      <dgm:spPr/>
      <dgm:t>
        <a:bodyPr/>
        <a:lstStyle/>
        <a:p>
          <a:endParaRPr lang="en-US"/>
        </a:p>
      </dgm:t>
    </dgm:pt>
    <dgm:pt modelId="{34977460-4004-4F9C-96DD-509E8FC7BEAA}" type="pres">
      <dgm:prSet presAssocID="{77674F83-954F-4E0A-94A1-C2991D414AAD}" presName="level2Shape" presStyleLbl="node2" presStyleIdx="0" presStyleCnt="4"/>
      <dgm:spPr/>
      <dgm:t>
        <a:bodyPr/>
        <a:lstStyle/>
        <a:p>
          <a:endParaRPr lang="en-US"/>
        </a:p>
      </dgm:t>
    </dgm:pt>
    <dgm:pt modelId="{42122E91-67C2-4046-9ED7-DC6459B89220}" type="pres">
      <dgm:prSet presAssocID="{77674F83-954F-4E0A-94A1-C2991D414AAD}" presName="hierChild3" presStyleCnt="0"/>
      <dgm:spPr/>
      <dgm:t>
        <a:bodyPr/>
        <a:lstStyle/>
        <a:p>
          <a:endParaRPr lang="en-US"/>
        </a:p>
      </dgm:t>
    </dgm:pt>
    <dgm:pt modelId="{8003A256-4087-4D33-9F1B-1223F427A4F6}" type="pres">
      <dgm:prSet presAssocID="{EC9DB7BF-4C13-428A-8551-5F8F5E3579C6}" presName="Name25" presStyleLbl="parChTrans1D2" presStyleIdx="1" presStyleCnt="4"/>
      <dgm:spPr/>
      <dgm:t>
        <a:bodyPr/>
        <a:lstStyle/>
        <a:p>
          <a:endParaRPr lang="en-US"/>
        </a:p>
      </dgm:t>
    </dgm:pt>
    <dgm:pt modelId="{AB4B99FF-5F3A-4F71-8A17-F89257316BE9}" type="pres">
      <dgm:prSet presAssocID="{EC9DB7BF-4C13-428A-8551-5F8F5E3579C6}" presName="connTx" presStyleLbl="parChTrans1D2" presStyleIdx="1" presStyleCnt="4"/>
      <dgm:spPr/>
      <dgm:t>
        <a:bodyPr/>
        <a:lstStyle/>
        <a:p>
          <a:endParaRPr lang="en-US"/>
        </a:p>
      </dgm:t>
    </dgm:pt>
    <dgm:pt modelId="{8D90E6C3-946F-44DF-9F17-6924F5E86133}" type="pres">
      <dgm:prSet presAssocID="{A5F580B9-F6EA-4250-94B4-AE3DFBF403E8}" presName="Name30" presStyleCnt="0"/>
      <dgm:spPr/>
      <dgm:t>
        <a:bodyPr/>
        <a:lstStyle/>
        <a:p>
          <a:endParaRPr lang="en-US"/>
        </a:p>
      </dgm:t>
    </dgm:pt>
    <dgm:pt modelId="{091EEE17-6B87-47C3-8F11-61FAC327138C}" type="pres">
      <dgm:prSet presAssocID="{A5F580B9-F6EA-4250-94B4-AE3DFBF403E8}" presName="level2Shape" presStyleLbl="node2" presStyleIdx="1" presStyleCnt="4"/>
      <dgm:spPr/>
      <dgm:t>
        <a:bodyPr/>
        <a:lstStyle/>
        <a:p>
          <a:endParaRPr lang="en-US"/>
        </a:p>
      </dgm:t>
    </dgm:pt>
    <dgm:pt modelId="{5E564D17-D2A4-4727-B970-CAB9FB4FCDF1}" type="pres">
      <dgm:prSet presAssocID="{A5F580B9-F6EA-4250-94B4-AE3DFBF403E8}" presName="hierChild3" presStyleCnt="0"/>
      <dgm:spPr/>
      <dgm:t>
        <a:bodyPr/>
        <a:lstStyle/>
        <a:p>
          <a:endParaRPr lang="en-US"/>
        </a:p>
      </dgm:t>
    </dgm:pt>
    <dgm:pt modelId="{58A8C329-0DCE-468A-A7A9-64D20CE0FB75}" type="pres">
      <dgm:prSet presAssocID="{E1674BEE-1D9B-4F4F-836F-60BCEF4E01FB}" presName="Name25" presStyleLbl="parChTrans1D2" presStyleIdx="2" presStyleCnt="4"/>
      <dgm:spPr/>
      <dgm:t>
        <a:bodyPr/>
        <a:lstStyle/>
        <a:p>
          <a:endParaRPr lang="en-US"/>
        </a:p>
      </dgm:t>
    </dgm:pt>
    <dgm:pt modelId="{56077F9D-E7B4-4ECF-88AF-00956073F17E}" type="pres">
      <dgm:prSet presAssocID="{E1674BEE-1D9B-4F4F-836F-60BCEF4E01FB}" presName="connTx" presStyleLbl="parChTrans1D2" presStyleIdx="2" presStyleCnt="4"/>
      <dgm:spPr/>
      <dgm:t>
        <a:bodyPr/>
        <a:lstStyle/>
        <a:p>
          <a:endParaRPr lang="en-US"/>
        </a:p>
      </dgm:t>
    </dgm:pt>
    <dgm:pt modelId="{50F9A4EB-2106-44DE-B358-2D1BDDDEE38B}" type="pres">
      <dgm:prSet presAssocID="{80C24099-E4C6-4119-A217-7FFDB45BFE46}" presName="Name30" presStyleCnt="0"/>
      <dgm:spPr/>
      <dgm:t>
        <a:bodyPr/>
        <a:lstStyle/>
        <a:p>
          <a:endParaRPr lang="en-US"/>
        </a:p>
      </dgm:t>
    </dgm:pt>
    <dgm:pt modelId="{2240E86F-8269-4079-9E46-236A9CA0A1AE}" type="pres">
      <dgm:prSet presAssocID="{80C24099-E4C6-4119-A217-7FFDB45BFE46}" presName="level2Shape" presStyleLbl="node2" presStyleIdx="2" presStyleCnt="4"/>
      <dgm:spPr/>
      <dgm:t>
        <a:bodyPr/>
        <a:lstStyle/>
        <a:p>
          <a:endParaRPr lang="en-US"/>
        </a:p>
      </dgm:t>
    </dgm:pt>
    <dgm:pt modelId="{95444D05-A837-4B21-AD24-941F6B65A5A2}" type="pres">
      <dgm:prSet presAssocID="{80C24099-E4C6-4119-A217-7FFDB45BFE46}" presName="hierChild3" presStyleCnt="0"/>
      <dgm:spPr/>
      <dgm:t>
        <a:bodyPr/>
        <a:lstStyle/>
        <a:p>
          <a:endParaRPr lang="en-US"/>
        </a:p>
      </dgm:t>
    </dgm:pt>
    <dgm:pt modelId="{AB8C89F0-07CC-4273-966F-844BD98FA745}" type="pres">
      <dgm:prSet presAssocID="{6FDD6ABA-8E6B-4570-A858-EF950DBD6058}" presName="Name25" presStyleLbl="parChTrans1D3" presStyleIdx="0" presStyleCnt="3"/>
      <dgm:spPr/>
      <dgm:t>
        <a:bodyPr/>
        <a:lstStyle/>
        <a:p>
          <a:endParaRPr lang="en-US"/>
        </a:p>
      </dgm:t>
    </dgm:pt>
    <dgm:pt modelId="{C5E9794F-48E8-454E-81B3-533AA352FDFC}" type="pres">
      <dgm:prSet presAssocID="{6FDD6ABA-8E6B-4570-A858-EF950DBD6058}" presName="connTx" presStyleLbl="parChTrans1D3" presStyleIdx="0" presStyleCnt="3"/>
      <dgm:spPr/>
      <dgm:t>
        <a:bodyPr/>
        <a:lstStyle/>
        <a:p>
          <a:endParaRPr lang="en-US"/>
        </a:p>
      </dgm:t>
    </dgm:pt>
    <dgm:pt modelId="{44484D0A-B7B2-4055-8AE6-44462C7530A4}" type="pres">
      <dgm:prSet presAssocID="{B801E07E-55C7-48DF-8320-E0B18C71DE65}" presName="Name30" presStyleCnt="0"/>
      <dgm:spPr/>
      <dgm:t>
        <a:bodyPr/>
        <a:lstStyle/>
        <a:p>
          <a:endParaRPr lang="en-US"/>
        </a:p>
      </dgm:t>
    </dgm:pt>
    <dgm:pt modelId="{A8071941-1B40-4BE9-920F-80DD6B9C22CC}" type="pres">
      <dgm:prSet presAssocID="{B801E07E-55C7-48DF-8320-E0B18C71DE65}" presName="level2Shape" presStyleLbl="node3" presStyleIdx="0" presStyleCnt="3"/>
      <dgm:spPr/>
      <dgm:t>
        <a:bodyPr/>
        <a:lstStyle/>
        <a:p>
          <a:endParaRPr lang="en-US"/>
        </a:p>
      </dgm:t>
    </dgm:pt>
    <dgm:pt modelId="{2A6F3491-7834-469C-AFBE-8B04639CC7AA}" type="pres">
      <dgm:prSet presAssocID="{B801E07E-55C7-48DF-8320-E0B18C71DE65}" presName="hierChild3" presStyleCnt="0"/>
      <dgm:spPr/>
      <dgm:t>
        <a:bodyPr/>
        <a:lstStyle/>
        <a:p>
          <a:endParaRPr lang="en-US"/>
        </a:p>
      </dgm:t>
    </dgm:pt>
    <dgm:pt modelId="{509AC066-B11E-4017-A77B-C13320490A5D}" type="pres">
      <dgm:prSet presAssocID="{5865F93C-1C0C-414F-A1DC-46ACE221DD81}" presName="Name25" presStyleLbl="parChTrans1D3" presStyleIdx="1" presStyleCnt="3"/>
      <dgm:spPr/>
      <dgm:t>
        <a:bodyPr/>
        <a:lstStyle/>
        <a:p>
          <a:endParaRPr lang="en-US"/>
        </a:p>
      </dgm:t>
    </dgm:pt>
    <dgm:pt modelId="{2F4023EE-46BF-4C17-9EF2-82CB7550D72E}" type="pres">
      <dgm:prSet presAssocID="{5865F93C-1C0C-414F-A1DC-46ACE221DD81}" presName="connTx" presStyleLbl="parChTrans1D3" presStyleIdx="1" presStyleCnt="3"/>
      <dgm:spPr/>
      <dgm:t>
        <a:bodyPr/>
        <a:lstStyle/>
        <a:p>
          <a:endParaRPr lang="en-US"/>
        </a:p>
      </dgm:t>
    </dgm:pt>
    <dgm:pt modelId="{51F8D612-99CC-44FF-B22E-46B34A1E4E2F}" type="pres">
      <dgm:prSet presAssocID="{EE779AC5-C526-4A6D-927E-E16D0C45347B}" presName="Name30" presStyleCnt="0"/>
      <dgm:spPr/>
      <dgm:t>
        <a:bodyPr/>
        <a:lstStyle/>
        <a:p>
          <a:endParaRPr lang="en-US"/>
        </a:p>
      </dgm:t>
    </dgm:pt>
    <dgm:pt modelId="{FDECA96B-BB0A-45F7-9DD1-5E477FEB5410}" type="pres">
      <dgm:prSet presAssocID="{EE779AC5-C526-4A6D-927E-E16D0C45347B}" presName="level2Shape" presStyleLbl="node3" presStyleIdx="1" presStyleCnt="3"/>
      <dgm:spPr/>
      <dgm:t>
        <a:bodyPr/>
        <a:lstStyle/>
        <a:p>
          <a:endParaRPr lang="en-US"/>
        </a:p>
      </dgm:t>
    </dgm:pt>
    <dgm:pt modelId="{37FF88EA-C021-4700-B217-8E0C4F6239B9}" type="pres">
      <dgm:prSet presAssocID="{EE779AC5-C526-4A6D-927E-E16D0C45347B}" presName="hierChild3" presStyleCnt="0"/>
      <dgm:spPr/>
      <dgm:t>
        <a:bodyPr/>
        <a:lstStyle/>
        <a:p>
          <a:endParaRPr lang="en-US"/>
        </a:p>
      </dgm:t>
    </dgm:pt>
    <dgm:pt modelId="{9757019C-527C-4CEB-B1AE-BDBF43EFE6C2}" type="pres">
      <dgm:prSet presAssocID="{29B1B180-F791-4A9F-9307-EDEA8BDEBB53}" presName="Name25" presStyleLbl="parChTrans1D4" presStyleIdx="0" presStyleCnt="14"/>
      <dgm:spPr/>
      <dgm:t>
        <a:bodyPr/>
        <a:lstStyle/>
        <a:p>
          <a:endParaRPr lang="en-US"/>
        </a:p>
      </dgm:t>
    </dgm:pt>
    <dgm:pt modelId="{C179ED39-4EAC-43A1-BED6-54E964BA58A3}" type="pres">
      <dgm:prSet presAssocID="{29B1B180-F791-4A9F-9307-EDEA8BDEBB53}" presName="connTx" presStyleLbl="parChTrans1D4" presStyleIdx="0" presStyleCnt="14"/>
      <dgm:spPr/>
      <dgm:t>
        <a:bodyPr/>
        <a:lstStyle/>
        <a:p>
          <a:endParaRPr lang="en-US"/>
        </a:p>
      </dgm:t>
    </dgm:pt>
    <dgm:pt modelId="{520899B2-029B-4993-B650-4FB424AD03A6}" type="pres">
      <dgm:prSet presAssocID="{875A4247-DF14-42BC-85B7-B5888FBE44CE}" presName="Name30" presStyleCnt="0"/>
      <dgm:spPr/>
      <dgm:t>
        <a:bodyPr/>
        <a:lstStyle/>
        <a:p>
          <a:endParaRPr lang="en-US"/>
        </a:p>
      </dgm:t>
    </dgm:pt>
    <dgm:pt modelId="{374FD163-9A2D-4963-8C07-37502B260EE7}" type="pres">
      <dgm:prSet presAssocID="{875A4247-DF14-42BC-85B7-B5888FBE44CE}" presName="level2Shape" presStyleLbl="node4" presStyleIdx="0" presStyleCnt="14"/>
      <dgm:spPr/>
      <dgm:t>
        <a:bodyPr/>
        <a:lstStyle/>
        <a:p>
          <a:endParaRPr lang="en-US"/>
        </a:p>
      </dgm:t>
    </dgm:pt>
    <dgm:pt modelId="{2DB599D5-6382-4547-B198-47A6EA3F0AB6}" type="pres">
      <dgm:prSet presAssocID="{875A4247-DF14-42BC-85B7-B5888FBE44CE}" presName="hierChild3" presStyleCnt="0"/>
      <dgm:spPr/>
      <dgm:t>
        <a:bodyPr/>
        <a:lstStyle/>
        <a:p>
          <a:endParaRPr lang="en-US"/>
        </a:p>
      </dgm:t>
    </dgm:pt>
    <dgm:pt modelId="{423C7ACB-C72A-4F2E-A8E6-CFE0824D85A3}" type="pres">
      <dgm:prSet presAssocID="{1BEDFF0E-56EB-45BC-86FC-268AA71CE644}" presName="Name25" presStyleLbl="parChTrans1D4" presStyleIdx="1" presStyleCnt="14"/>
      <dgm:spPr/>
      <dgm:t>
        <a:bodyPr/>
        <a:lstStyle/>
        <a:p>
          <a:endParaRPr lang="en-US"/>
        </a:p>
      </dgm:t>
    </dgm:pt>
    <dgm:pt modelId="{24B169B2-8457-4FC7-987A-3DBECCB6BE35}" type="pres">
      <dgm:prSet presAssocID="{1BEDFF0E-56EB-45BC-86FC-268AA71CE644}" presName="connTx" presStyleLbl="parChTrans1D4" presStyleIdx="1" presStyleCnt="14"/>
      <dgm:spPr/>
      <dgm:t>
        <a:bodyPr/>
        <a:lstStyle/>
        <a:p>
          <a:endParaRPr lang="en-US"/>
        </a:p>
      </dgm:t>
    </dgm:pt>
    <dgm:pt modelId="{AB665F57-A049-48AA-8C9B-F2DA5BB97DD7}" type="pres">
      <dgm:prSet presAssocID="{714B7F66-870A-44F1-A4A5-65A471F1521F}" presName="Name30" presStyleCnt="0"/>
      <dgm:spPr/>
      <dgm:t>
        <a:bodyPr/>
        <a:lstStyle/>
        <a:p>
          <a:endParaRPr lang="en-US"/>
        </a:p>
      </dgm:t>
    </dgm:pt>
    <dgm:pt modelId="{0E55D689-5443-4218-BA8E-1E568906DA15}" type="pres">
      <dgm:prSet presAssocID="{714B7F66-870A-44F1-A4A5-65A471F1521F}" presName="level2Shape" presStyleLbl="node4" presStyleIdx="1" presStyleCnt="14"/>
      <dgm:spPr/>
      <dgm:t>
        <a:bodyPr/>
        <a:lstStyle/>
        <a:p>
          <a:endParaRPr lang="en-US"/>
        </a:p>
      </dgm:t>
    </dgm:pt>
    <dgm:pt modelId="{D137589B-7CDD-41E4-ABE0-27AFBD117DAC}" type="pres">
      <dgm:prSet presAssocID="{714B7F66-870A-44F1-A4A5-65A471F1521F}" presName="hierChild3" presStyleCnt="0"/>
      <dgm:spPr/>
      <dgm:t>
        <a:bodyPr/>
        <a:lstStyle/>
        <a:p>
          <a:endParaRPr lang="en-US"/>
        </a:p>
      </dgm:t>
    </dgm:pt>
    <dgm:pt modelId="{7EB57C5A-D4B4-4594-8760-D831D90E9667}" type="pres">
      <dgm:prSet presAssocID="{55EC5063-5AEE-423B-9353-1AAA39A18969}" presName="Name25" presStyleLbl="parChTrans1D4" presStyleIdx="2" presStyleCnt="14"/>
      <dgm:spPr/>
      <dgm:t>
        <a:bodyPr/>
        <a:lstStyle/>
        <a:p>
          <a:endParaRPr lang="en-US"/>
        </a:p>
      </dgm:t>
    </dgm:pt>
    <dgm:pt modelId="{5C48953E-5DB4-41B8-903B-2A2B65D14A75}" type="pres">
      <dgm:prSet presAssocID="{55EC5063-5AEE-423B-9353-1AAA39A18969}" presName="connTx" presStyleLbl="parChTrans1D4" presStyleIdx="2" presStyleCnt="14"/>
      <dgm:spPr/>
      <dgm:t>
        <a:bodyPr/>
        <a:lstStyle/>
        <a:p>
          <a:endParaRPr lang="en-US"/>
        </a:p>
      </dgm:t>
    </dgm:pt>
    <dgm:pt modelId="{D36A065B-5F6C-44D0-8F46-577FD09B4EE1}" type="pres">
      <dgm:prSet presAssocID="{F5262020-C875-47E8-B17D-E2ACCEA50F5B}" presName="Name30" presStyleCnt="0"/>
      <dgm:spPr/>
      <dgm:t>
        <a:bodyPr/>
        <a:lstStyle/>
        <a:p>
          <a:endParaRPr lang="en-US"/>
        </a:p>
      </dgm:t>
    </dgm:pt>
    <dgm:pt modelId="{5D1709A3-12AE-41CE-B642-CAD017E04C17}" type="pres">
      <dgm:prSet presAssocID="{F5262020-C875-47E8-B17D-E2ACCEA50F5B}" presName="level2Shape" presStyleLbl="node4" presStyleIdx="2" presStyleCnt="14"/>
      <dgm:spPr/>
      <dgm:t>
        <a:bodyPr/>
        <a:lstStyle/>
        <a:p>
          <a:endParaRPr lang="en-US"/>
        </a:p>
      </dgm:t>
    </dgm:pt>
    <dgm:pt modelId="{DE0DB4A5-748E-433B-B30E-FD4F4C6CCC71}" type="pres">
      <dgm:prSet presAssocID="{F5262020-C875-47E8-B17D-E2ACCEA50F5B}" presName="hierChild3" presStyleCnt="0"/>
      <dgm:spPr/>
      <dgm:t>
        <a:bodyPr/>
        <a:lstStyle/>
        <a:p>
          <a:endParaRPr lang="en-US"/>
        </a:p>
      </dgm:t>
    </dgm:pt>
    <dgm:pt modelId="{A6A5D146-D92F-4642-99E7-C99BA140AC00}" type="pres">
      <dgm:prSet presAssocID="{C9258C83-C991-457A-BC6C-3A5DE1C84449}" presName="Name25" presStyleLbl="parChTrans1D4" presStyleIdx="3" presStyleCnt="14"/>
      <dgm:spPr/>
      <dgm:t>
        <a:bodyPr/>
        <a:lstStyle/>
        <a:p>
          <a:endParaRPr lang="en-US"/>
        </a:p>
      </dgm:t>
    </dgm:pt>
    <dgm:pt modelId="{639BC6AE-D60F-4DB0-9C02-56299CA3BD42}" type="pres">
      <dgm:prSet presAssocID="{C9258C83-C991-457A-BC6C-3A5DE1C84449}" presName="connTx" presStyleLbl="parChTrans1D4" presStyleIdx="3" presStyleCnt="14"/>
      <dgm:spPr/>
      <dgm:t>
        <a:bodyPr/>
        <a:lstStyle/>
        <a:p>
          <a:endParaRPr lang="en-US"/>
        </a:p>
      </dgm:t>
    </dgm:pt>
    <dgm:pt modelId="{C21F6828-23A8-424F-AE42-49B1910396AC}" type="pres">
      <dgm:prSet presAssocID="{5FCA4112-BEDA-45C9-B03F-D41BC83699EA}" presName="Name30" presStyleCnt="0"/>
      <dgm:spPr/>
      <dgm:t>
        <a:bodyPr/>
        <a:lstStyle/>
        <a:p>
          <a:endParaRPr lang="en-US"/>
        </a:p>
      </dgm:t>
    </dgm:pt>
    <dgm:pt modelId="{A0E6EC3C-AB3E-452B-820B-52382FBE3E3B}" type="pres">
      <dgm:prSet presAssocID="{5FCA4112-BEDA-45C9-B03F-D41BC83699EA}" presName="level2Shape" presStyleLbl="node4" presStyleIdx="3" presStyleCnt="14"/>
      <dgm:spPr/>
      <dgm:t>
        <a:bodyPr/>
        <a:lstStyle/>
        <a:p>
          <a:endParaRPr lang="en-US"/>
        </a:p>
      </dgm:t>
    </dgm:pt>
    <dgm:pt modelId="{4E46D6E3-3C28-4220-B0EA-3403B0290221}" type="pres">
      <dgm:prSet presAssocID="{5FCA4112-BEDA-45C9-B03F-D41BC83699EA}" presName="hierChild3" presStyleCnt="0"/>
      <dgm:spPr/>
      <dgm:t>
        <a:bodyPr/>
        <a:lstStyle/>
        <a:p>
          <a:endParaRPr lang="en-US"/>
        </a:p>
      </dgm:t>
    </dgm:pt>
    <dgm:pt modelId="{69B316CA-BBBA-4C40-8B36-9E0D9093DAA1}" type="pres">
      <dgm:prSet presAssocID="{EA28EE5A-DD0B-4329-BA4F-A4BFCC0D749D}" presName="Name25" presStyleLbl="parChTrans1D4" presStyleIdx="4" presStyleCnt="14"/>
      <dgm:spPr/>
      <dgm:t>
        <a:bodyPr/>
        <a:lstStyle/>
        <a:p>
          <a:endParaRPr lang="en-US"/>
        </a:p>
      </dgm:t>
    </dgm:pt>
    <dgm:pt modelId="{7FA5B7AF-3F4B-4746-9DAD-FC49BADBDCEA}" type="pres">
      <dgm:prSet presAssocID="{EA28EE5A-DD0B-4329-BA4F-A4BFCC0D749D}" presName="connTx" presStyleLbl="parChTrans1D4" presStyleIdx="4" presStyleCnt="14"/>
      <dgm:spPr/>
      <dgm:t>
        <a:bodyPr/>
        <a:lstStyle/>
        <a:p>
          <a:endParaRPr lang="en-US"/>
        </a:p>
      </dgm:t>
    </dgm:pt>
    <dgm:pt modelId="{4E5708C3-61B7-474B-89BD-FA0A9F54DBE3}" type="pres">
      <dgm:prSet presAssocID="{2B16776C-E57D-410F-BA8F-34BEEB7A6887}" presName="Name30" presStyleCnt="0"/>
      <dgm:spPr/>
      <dgm:t>
        <a:bodyPr/>
        <a:lstStyle/>
        <a:p>
          <a:endParaRPr lang="en-US"/>
        </a:p>
      </dgm:t>
    </dgm:pt>
    <dgm:pt modelId="{A25B0713-D47E-49FE-87A8-EB264334DF17}" type="pres">
      <dgm:prSet presAssocID="{2B16776C-E57D-410F-BA8F-34BEEB7A6887}" presName="level2Shape" presStyleLbl="node4" presStyleIdx="4" presStyleCnt="14"/>
      <dgm:spPr/>
      <dgm:t>
        <a:bodyPr/>
        <a:lstStyle/>
        <a:p>
          <a:endParaRPr lang="en-US"/>
        </a:p>
      </dgm:t>
    </dgm:pt>
    <dgm:pt modelId="{897BA820-4BC1-4AE1-988E-68BC96728240}" type="pres">
      <dgm:prSet presAssocID="{2B16776C-E57D-410F-BA8F-34BEEB7A6887}" presName="hierChild3" presStyleCnt="0"/>
      <dgm:spPr/>
      <dgm:t>
        <a:bodyPr/>
        <a:lstStyle/>
        <a:p>
          <a:endParaRPr lang="en-US"/>
        </a:p>
      </dgm:t>
    </dgm:pt>
    <dgm:pt modelId="{7F7C6BA4-7277-4E75-B7AC-B6D1AB4B0491}" type="pres">
      <dgm:prSet presAssocID="{E6D22DF8-B374-4CE2-9375-950BA9E16C4F}" presName="Name25" presStyleLbl="parChTrans1D4" presStyleIdx="5" presStyleCnt="14"/>
      <dgm:spPr/>
      <dgm:t>
        <a:bodyPr/>
        <a:lstStyle/>
        <a:p>
          <a:endParaRPr lang="en-US"/>
        </a:p>
      </dgm:t>
    </dgm:pt>
    <dgm:pt modelId="{A4FBDB98-D5ED-4BD0-864C-159E89291604}" type="pres">
      <dgm:prSet presAssocID="{E6D22DF8-B374-4CE2-9375-950BA9E16C4F}" presName="connTx" presStyleLbl="parChTrans1D4" presStyleIdx="5" presStyleCnt="14"/>
      <dgm:spPr/>
      <dgm:t>
        <a:bodyPr/>
        <a:lstStyle/>
        <a:p>
          <a:endParaRPr lang="en-US"/>
        </a:p>
      </dgm:t>
    </dgm:pt>
    <dgm:pt modelId="{549F5147-D1E3-4F6D-9B0B-EB056547AEE4}" type="pres">
      <dgm:prSet presAssocID="{4996FBAC-4B87-4A2B-A8EC-4B0B11B45D14}" presName="Name30" presStyleCnt="0"/>
      <dgm:spPr/>
      <dgm:t>
        <a:bodyPr/>
        <a:lstStyle/>
        <a:p>
          <a:endParaRPr lang="en-US"/>
        </a:p>
      </dgm:t>
    </dgm:pt>
    <dgm:pt modelId="{A765E129-08AC-4C48-9B5A-EBD72DB10ADB}" type="pres">
      <dgm:prSet presAssocID="{4996FBAC-4B87-4A2B-A8EC-4B0B11B45D14}" presName="level2Shape" presStyleLbl="node4" presStyleIdx="5" presStyleCnt="14"/>
      <dgm:spPr/>
      <dgm:t>
        <a:bodyPr/>
        <a:lstStyle/>
        <a:p>
          <a:endParaRPr lang="en-US"/>
        </a:p>
      </dgm:t>
    </dgm:pt>
    <dgm:pt modelId="{96EB12B5-2E5C-412D-9084-EC8B2190747C}" type="pres">
      <dgm:prSet presAssocID="{4996FBAC-4B87-4A2B-A8EC-4B0B11B45D14}" presName="hierChild3" presStyleCnt="0"/>
      <dgm:spPr/>
      <dgm:t>
        <a:bodyPr/>
        <a:lstStyle/>
        <a:p>
          <a:endParaRPr lang="en-US"/>
        </a:p>
      </dgm:t>
    </dgm:pt>
    <dgm:pt modelId="{717AD01A-5EDF-47CF-8AB6-4FCFFE715D27}" type="pres">
      <dgm:prSet presAssocID="{22781A9E-224C-4EC0-A427-494985640DB8}" presName="Name25" presStyleLbl="parChTrans1D4" presStyleIdx="6" presStyleCnt="14"/>
      <dgm:spPr/>
      <dgm:t>
        <a:bodyPr/>
        <a:lstStyle/>
        <a:p>
          <a:endParaRPr lang="en-US"/>
        </a:p>
      </dgm:t>
    </dgm:pt>
    <dgm:pt modelId="{CDCE3047-23E5-4C96-8648-2C939C57A15F}" type="pres">
      <dgm:prSet presAssocID="{22781A9E-224C-4EC0-A427-494985640DB8}" presName="connTx" presStyleLbl="parChTrans1D4" presStyleIdx="6" presStyleCnt="14"/>
      <dgm:spPr/>
      <dgm:t>
        <a:bodyPr/>
        <a:lstStyle/>
        <a:p>
          <a:endParaRPr lang="en-US"/>
        </a:p>
      </dgm:t>
    </dgm:pt>
    <dgm:pt modelId="{4735896C-AA8D-4C60-B19D-ABE617A0D0F6}" type="pres">
      <dgm:prSet presAssocID="{9393649F-D7CD-4BBE-806D-9D192E00F774}" presName="Name30" presStyleCnt="0"/>
      <dgm:spPr/>
      <dgm:t>
        <a:bodyPr/>
        <a:lstStyle/>
        <a:p>
          <a:endParaRPr lang="en-US"/>
        </a:p>
      </dgm:t>
    </dgm:pt>
    <dgm:pt modelId="{6B13B699-5C6C-4C99-A874-63B1468A9121}" type="pres">
      <dgm:prSet presAssocID="{9393649F-D7CD-4BBE-806D-9D192E00F774}" presName="level2Shape" presStyleLbl="node4" presStyleIdx="6" presStyleCnt="14"/>
      <dgm:spPr/>
      <dgm:t>
        <a:bodyPr/>
        <a:lstStyle/>
        <a:p>
          <a:endParaRPr lang="en-US"/>
        </a:p>
      </dgm:t>
    </dgm:pt>
    <dgm:pt modelId="{7E76FBEF-3B8C-4308-A84F-F541E4C0A59A}" type="pres">
      <dgm:prSet presAssocID="{9393649F-D7CD-4BBE-806D-9D192E00F774}" presName="hierChild3" presStyleCnt="0"/>
      <dgm:spPr/>
      <dgm:t>
        <a:bodyPr/>
        <a:lstStyle/>
        <a:p>
          <a:endParaRPr lang="en-US"/>
        </a:p>
      </dgm:t>
    </dgm:pt>
    <dgm:pt modelId="{3A33330A-076C-42AB-90A0-BE066AC28CD0}" type="pres">
      <dgm:prSet presAssocID="{3A962032-646A-40AE-80DB-5ED63BB71FD0}" presName="Name25" presStyleLbl="parChTrans1D4" presStyleIdx="7" presStyleCnt="14"/>
      <dgm:spPr/>
      <dgm:t>
        <a:bodyPr/>
        <a:lstStyle/>
        <a:p>
          <a:endParaRPr lang="en-US"/>
        </a:p>
      </dgm:t>
    </dgm:pt>
    <dgm:pt modelId="{E9E787F1-78F4-4756-96C6-D112A5C7C74B}" type="pres">
      <dgm:prSet presAssocID="{3A962032-646A-40AE-80DB-5ED63BB71FD0}" presName="connTx" presStyleLbl="parChTrans1D4" presStyleIdx="7" presStyleCnt="14"/>
      <dgm:spPr/>
      <dgm:t>
        <a:bodyPr/>
        <a:lstStyle/>
        <a:p>
          <a:endParaRPr lang="en-US"/>
        </a:p>
      </dgm:t>
    </dgm:pt>
    <dgm:pt modelId="{D27A205F-3BAB-419F-87CE-78AF754191ED}" type="pres">
      <dgm:prSet presAssocID="{2C45CF35-3624-4645-AE2C-A83922282E10}" presName="Name30" presStyleCnt="0"/>
      <dgm:spPr/>
      <dgm:t>
        <a:bodyPr/>
        <a:lstStyle/>
        <a:p>
          <a:endParaRPr lang="en-US"/>
        </a:p>
      </dgm:t>
    </dgm:pt>
    <dgm:pt modelId="{3EAEFDEA-AA61-4663-82A0-14A37E66F71D}" type="pres">
      <dgm:prSet presAssocID="{2C45CF35-3624-4645-AE2C-A83922282E10}" presName="level2Shape" presStyleLbl="node4" presStyleIdx="7" presStyleCnt="14"/>
      <dgm:spPr/>
      <dgm:t>
        <a:bodyPr/>
        <a:lstStyle/>
        <a:p>
          <a:endParaRPr lang="en-US"/>
        </a:p>
      </dgm:t>
    </dgm:pt>
    <dgm:pt modelId="{A5261BE5-11F7-4E76-806D-D3FE0322D059}" type="pres">
      <dgm:prSet presAssocID="{2C45CF35-3624-4645-AE2C-A83922282E10}" presName="hierChild3" presStyleCnt="0"/>
      <dgm:spPr/>
      <dgm:t>
        <a:bodyPr/>
        <a:lstStyle/>
        <a:p>
          <a:endParaRPr lang="en-US"/>
        </a:p>
      </dgm:t>
    </dgm:pt>
    <dgm:pt modelId="{776C21D7-AFFB-41AF-BEAD-0C67815A5571}" type="pres">
      <dgm:prSet presAssocID="{BB4062F7-F2F9-4881-AA15-D72A8E43B665}" presName="Name25" presStyleLbl="parChTrans1D4" presStyleIdx="8" presStyleCnt="14"/>
      <dgm:spPr/>
      <dgm:t>
        <a:bodyPr/>
        <a:lstStyle/>
        <a:p>
          <a:endParaRPr lang="en-US"/>
        </a:p>
      </dgm:t>
    </dgm:pt>
    <dgm:pt modelId="{459E469E-026E-48DC-962B-AFA359D9DC2C}" type="pres">
      <dgm:prSet presAssocID="{BB4062F7-F2F9-4881-AA15-D72A8E43B665}" presName="connTx" presStyleLbl="parChTrans1D4" presStyleIdx="8" presStyleCnt="14"/>
      <dgm:spPr/>
      <dgm:t>
        <a:bodyPr/>
        <a:lstStyle/>
        <a:p>
          <a:endParaRPr lang="en-US"/>
        </a:p>
      </dgm:t>
    </dgm:pt>
    <dgm:pt modelId="{26090A66-8305-4B26-BBEE-646A7467819F}" type="pres">
      <dgm:prSet presAssocID="{55A3C4ED-850D-4EF7-9907-0BEF01026CB8}" presName="Name30" presStyleCnt="0"/>
      <dgm:spPr/>
      <dgm:t>
        <a:bodyPr/>
        <a:lstStyle/>
        <a:p>
          <a:endParaRPr lang="en-US"/>
        </a:p>
      </dgm:t>
    </dgm:pt>
    <dgm:pt modelId="{9EFFCE73-52A2-434A-950B-1CE4E5F70B44}" type="pres">
      <dgm:prSet presAssocID="{55A3C4ED-850D-4EF7-9907-0BEF01026CB8}" presName="level2Shape" presStyleLbl="node4" presStyleIdx="8" presStyleCnt="14"/>
      <dgm:spPr/>
      <dgm:t>
        <a:bodyPr/>
        <a:lstStyle/>
        <a:p>
          <a:endParaRPr lang="en-US"/>
        </a:p>
      </dgm:t>
    </dgm:pt>
    <dgm:pt modelId="{31CA7E52-7B84-4D61-A801-1936DDCE7BC1}" type="pres">
      <dgm:prSet presAssocID="{55A3C4ED-850D-4EF7-9907-0BEF01026CB8}" presName="hierChild3" presStyleCnt="0"/>
      <dgm:spPr/>
      <dgm:t>
        <a:bodyPr/>
        <a:lstStyle/>
        <a:p>
          <a:endParaRPr lang="en-US"/>
        </a:p>
      </dgm:t>
    </dgm:pt>
    <dgm:pt modelId="{DB3CC79A-54CE-44D5-B7DF-517FC791EE3A}" type="pres">
      <dgm:prSet presAssocID="{5A49A368-6087-46D6-95DA-D9737922FAF2}" presName="Name25" presStyleLbl="parChTrans1D4" presStyleIdx="9" presStyleCnt="14"/>
      <dgm:spPr/>
      <dgm:t>
        <a:bodyPr/>
        <a:lstStyle/>
        <a:p>
          <a:endParaRPr lang="en-US"/>
        </a:p>
      </dgm:t>
    </dgm:pt>
    <dgm:pt modelId="{4D425238-0C4A-4699-93CE-A7D24A509DCA}" type="pres">
      <dgm:prSet presAssocID="{5A49A368-6087-46D6-95DA-D9737922FAF2}" presName="connTx" presStyleLbl="parChTrans1D4" presStyleIdx="9" presStyleCnt="14"/>
      <dgm:spPr/>
      <dgm:t>
        <a:bodyPr/>
        <a:lstStyle/>
        <a:p>
          <a:endParaRPr lang="en-US"/>
        </a:p>
      </dgm:t>
    </dgm:pt>
    <dgm:pt modelId="{9D17D76B-FDE1-40B5-97C8-D26FCA35A565}" type="pres">
      <dgm:prSet presAssocID="{AEFF4E06-AEC5-4C45-9D9A-3F5625F78837}" presName="Name30" presStyleCnt="0"/>
      <dgm:spPr/>
      <dgm:t>
        <a:bodyPr/>
        <a:lstStyle/>
        <a:p>
          <a:endParaRPr lang="en-US"/>
        </a:p>
      </dgm:t>
    </dgm:pt>
    <dgm:pt modelId="{2C7FA5FA-F5F4-46CA-9732-BF7466EEEC2D}" type="pres">
      <dgm:prSet presAssocID="{AEFF4E06-AEC5-4C45-9D9A-3F5625F78837}" presName="level2Shape" presStyleLbl="node4" presStyleIdx="9" presStyleCnt="14"/>
      <dgm:spPr/>
      <dgm:t>
        <a:bodyPr/>
        <a:lstStyle/>
        <a:p>
          <a:endParaRPr lang="en-US"/>
        </a:p>
      </dgm:t>
    </dgm:pt>
    <dgm:pt modelId="{1C8C9171-0888-44F8-8686-52422270DB48}" type="pres">
      <dgm:prSet presAssocID="{AEFF4E06-AEC5-4C45-9D9A-3F5625F78837}" presName="hierChild3" presStyleCnt="0"/>
      <dgm:spPr/>
      <dgm:t>
        <a:bodyPr/>
        <a:lstStyle/>
        <a:p>
          <a:endParaRPr lang="en-US"/>
        </a:p>
      </dgm:t>
    </dgm:pt>
    <dgm:pt modelId="{265B4FEF-A670-43D1-8736-B4D99FA92C71}" type="pres">
      <dgm:prSet presAssocID="{11AE74CE-99E4-4DA8-82A4-27F4FFB64578}" presName="Name25" presStyleLbl="parChTrans1D4" presStyleIdx="10" presStyleCnt="14"/>
      <dgm:spPr/>
      <dgm:t>
        <a:bodyPr/>
        <a:lstStyle/>
        <a:p>
          <a:endParaRPr lang="en-US"/>
        </a:p>
      </dgm:t>
    </dgm:pt>
    <dgm:pt modelId="{F0332731-21BD-47FA-91C1-B728FCB61753}" type="pres">
      <dgm:prSet presAssocID="{11AE74CE-99E4-4DA8-82A4-27F4FFB64578}" presName="connTx" presStyleLbl="parChTrans1D4" presStyleIdx="10" presStyleCnt="14"/>
      <dgm:spPr/>
      <dgm:t>
        <a:bodyPr/>
        <a:lstStyle/>
        <a:p>
          <a:endParaRPr lang="en-US"/>
        </a:p>
      </dgm:t>
    </dgm:pt>
    <dgm:pt modelId="{8A79ABA5-3B2E-423E-A6E8-04715CB63C25}" type="pres">
      <dgm:prSet presAssocID="{61D20A87-D4E4-4314-ADBE-BE930EAD2A7D}" presName="Name30" presStyleCnt="0"/>
      <dgm:spPr/>
      <dgm:t>
        <a:bodyPr/>
        <a:lstStyle/>
        <a:p>
          <a:endParaRPr lang="en-US"/>
        </a:p>
      </dgm:t>
    </dgm:pt>
    <dgm:pt modelId="{4B244680-6E99-4E62-A44E-86FAC765E04C}" type="pres">
      <dgm:prSet presAssocID="{61D20A87-D4E4-4314-ADBE-BE930EAD2A7D}" presName="level2Shape" presStyleLbl="node4" presStyleIdx="10" presStyleCnt="14"/>
      <dgm:spPr/>
      <dgm:t>
        <a:bodyPr/>
        <a:lstStyle/>
        <a:p>
          <a:endParaRPr lang="en-US"/>
        </a:p>
      </dgm:t>
    </dgm:pt>
    <dgm:pt modelId="{709E5EA8-0FD9-4255-8333-0B4205E98FA4}" type="pres">
      <dgm:prSet presAssocID="{61D20A87-D4E4-4314-ADBE-BE930EAD2A7D}" presName="hierChild3" presStyleCnt="0"/>
      <dgm:spPr/>
      <dgm:t>
        <a:bodyPr/>
        <a:lstStyle/>
        <a:p>
          <a:endParaRPr lang="en-US"/>
        </a:p>
      </dgm:t>
    </dgm:pt>
    <dgm:pt modelId="{F4D36095-10AF-45AB-8649-25221B6996B0}" type="pres">
      <dgm:prSet presAssocID="{D706E11E-7DF4-4134-84A1-71C04C0E552A}" presName="Name25" presStyleLbl="parChTrans1D4" presStyleIdx="11" presStyleCnt="14"/>
      <dgm:spPr/>
      <dgm:t>
        <a:bodyPr/>
        <a:lstStyle/>
        <a:p>
          <a:endParaRPr lang="en-US"/>
        </a:p>
      </dgm:t>
    </dgm:pt>
    <dgm:pt modelId="{F1D36DFE-340D-4973-8B6F-7129DAF070E5}" type="pres">
      <dgm:prSet presAssocID="{D706E11E-7DF4-4134-84A1-71C04C0E552A}" presName="connTx" presStyleLbl="parChTrans1D4" presStyleIdx="11" presStyleCnt="14"/>
      <dgm:spPr/>
      <dgm:t>
        <a:bodyPr/>
        <a:lstStyle/>
        <a:p>
          <a:endParaRPr lang="en-US"/>
        </a:p>
      </dgm:t>
    </dgm:pt>
    <dgm:pt modelId="{9764308E-92B7-48C1-B80F-48F9B85CBF96}" type="pres">
      <dgm:prSet presAssocID="{11DE86FB-E709-4C02-B051-90CA722D1AD9}" presName="Name30" presStyleCnt="0"/>
      <dgm:spPr/>
    </dgm:pt>
    <dgm:pt modelId="{C74B9AED-46E3-45B1-AEDD-3E6C741678F5}" type="pres">
      <dgm:prSet presAssocID="{11DE86FB-E709-4C02-B051-90CA722D1AD9}" presName="level2Shape" presStyleLbl="node4" presStyleIdx="11" presStyleCnt="14"/>
      <dgm:spPr/>
      <dgm:t>
        <a:bodyPr/>
        <a:lstStyle/>
        <a:p>
          <a:endParaRPr lang="en-US"/>
        </a:p>
      </dgm:t>
    </dgm:pt>
    <dgm:pt modelId="{843492C6-C992-4813-BF7D-FD777696D9F0}" type="pres">
      <dgm:prSet presAssocID="{11DE86FB-E709-4C02-B051-90CA722D1AD9}" presName="hierChild3" presStyleCnt="0"/>
      <dgm:spPr/>
    </dgm:pt>
    <dgm:pt modelId="{C4B5022E-6B8E-4F2D-A5BF-F5E2D8B7FE38}" type="pres">
      <dgm:prSet presAssocID="{D629084C-D57A-4740-9630-1362286B50D7}" presName="Name25" presStyleLbl="parChTrans1D4" presStyleIdx="12" presStyleCnt="14"/>
      <dgm:spPr/>
      <dgm:t>
        <a:bodyPr/>
        <a:lstStyle/>
        <a:p>
          <a:endParaRPr lang="en-US"/>
        </a:p>
      </dgm:t>
    </dgm:pt>
    <dgm:pt modelId="{5BB5DC6C-3C40-401A-ADA9-45A75A240188}" type="pres">
      <dgm:prSet presAssocID="{D629084C-D57A-4740-9630-1362286B50D7}" presName="connTx" presStyleLbl="parChTrans1D4" presStyleIdx="12" presStyleCnt="14"/>
      <dgm:spPr/>
      <dgm:t>
        <a:bodyPr/>
        <a:lstStyle/>
        <a:p>
          <a:endParaRPr lang="en-US"/>
        </a:p>
      </dgm:t>
    </dgm:pt>
    <dgm:pt modelId="{EA55B6D9-25A5-41B9-ACF4-61161D1E5FD3}" type="pres">
      <dgm:prSet presAssocID="{0C9751E0-159F-491C-A6C0-64D240485B2A}" presName="Name30" presStyleCnt="0"/>
      <dgm:spPr/>
    </dgm:pt>
    <dgm:pt modelId="{B9C0F263-132A-4948-915C-208148F0AB63}" type="pres">
      <dgm:prSet presAssocID="{0C9751E0-159F-491C-A6C0-64D240485B2A}" presName="level2Shape" presStyleLbl="node4" presStyleIdx="12" presStyleCnt="14"/>
      <dgm:spPr/>
      <dgm:t>
        <a:bodyPr/>
        <a:lstStyle/>
        <a:p>
          <a:endParaRPr lang="en-US"/>
        </a:p>
      </dgm:t>
    </dgm:pt>
    <dgm:pt modelId="{65B38C02-62D9-470B-9A31-70C8D6677BF0}" type="pres">
      <dgm:prSet presAssocID="{0C9751E0-159F-491C-A6C0-64D240485B2A}" presName="hierChild3" presStyleCnt="0"/>
      <dgm:spPr/>
    </dgm:pt>
    <dgm:pt modelId="{55540D7A-C9D5-436C-8866-C0AAD70BC482}" type="pres">
      <dgm:prSet presAssocID="{CC439C84-37A2-437E-A09B-841042DDD98B}" presName="Name25" presStyleLbl="parChTrans1D4" presStyleIdx="13" presStyleCnt="14"/>
      <dgm:spPr/>
      <dgm:t>
        <a:bodyPr/>
        <a:lstStyle/>
        <a:p>
          <a:endParaRPr lang="en-US"/>
        </a:p>
      </dgm:t>
    </dgm:pt>
    <dgm:pt modelId="{0CC77214-E141-492D-BF99-7D6D2B546DF9}" type="pres">
      <dgm:prSet presAssocID="{CC439C84-37A2-437E-A09B-841042DDD98B}" presName="connTx" presStyleLbl="parChTrans1D4" presStyleIdx="13" presStyleCnt="14"/>
      <dgm:spPr/>
      <dgm:t>
        <a:bodyPr/>
        <a:lstStyle/>
        <a:p>
          <a:endParaRPr lang="en-US"/>
        </a:p>
      </dgm:t>
    </dgm:pt>
    <dgm:pt modelId="{DC975835-B3CE-4B7D-A74A-1C37DE8A4598}" type="pres">
      <dgm:prSet presAssocID="{3969BE19-A35C-4FEC-9450-F4397DBAD2E7}" presName="Name30" presStyleCnt="0"/>
      <dgm:spPr/>
      <dgm:t>
        <a:bodyPr/>
        <a:lstStyle/>
        <a:p>
          <a:endParaRPr lang="en-US"/>
        </a:p>
      </dgm:t>
    </dgm:pt>
    <dgm:pt modelId="{A4EF72EC-287C-40E5-A63B-BABBD828FB5D}" type="pres">
      <dgm:prSet presAssocID="{3969BE19-A35C-4FEC-9450-F4397DBAD2E7}" presName="level2Shape" presStyleLbl="node4" presStyleIdx="13" presStyleCnt="14"/>
      <dgm:spPr/>
      <dgm:t>
        <a:bodyPr/>
        <a:lstStyle/>
        <a:p>
          <a:endParaRPr lang="en-US"/>
        </a:p>
      </dgm:t>
    </dgm:pt>
    <dgm:pt modelId="{A2DA26C5-1C91-45D9-95A7-B6DC54832939}" type="pres">
      <dgm:prSet presAssocID="{3969BE19-A35C-4FEC-9450-F4397DBAD2E7}" presName="hierChild3" presStyleCnt="0"/>
      <dgm:spPr/>
      <dgm:t>
        <a:bodyPr/>
        <a:lstStyle/>
        <a:p>
          <a:endParaRPr lang="en-US"/>
        </a:p>
      </dgm:t>
    </dgm:pt>
    <dgm:pt modelId="{3002D25F-1F1D-4450-A2F3-1CD2C8F16145}" type="pres">
      <dgm:prSet presAssocID="{6AF61D01-F46F-4E6A-8DFB-B6EE36EEB440}" presName="Name25" presStyleLbl="parChTrans1D3" presStyleIdx="2" presStyleCnt="3"/>
      <dgm:spPr/>
      <dgm:t>
        <a:bodyPr/>
        <a:lstStyle/>
        <a:p>
          <a:endParaRPr lang="en-US"/>
        </a:p>
      </dgm:t>
    </dgm:pt>
    <dgm:pt modelId="{D64A3389-A9A8-4180-8AD6-58E1C786B195}" type="pres">
      <dgm:prSet presAssocID="{6AF61D01-F46F-4E6A-8DFB-B6EE36EEB440}" presName="connTx" presStyleLbl="parChTrans1D3" presStyleIdx="2" presStyleCnt="3"/>
      <dgm:spPr/>
      <dgm:t>
        <a:bodyPr/>
        <a:lstStyle/>
        <a:p>
          <a:endParaRPr lang="en-US"/>
        </a:p>
      </dgm:t>
    </dgm:pt>
    <dgm:pt modelId="{E1B536A2-0C25-4D2C-8C9A-F9577F83EEDC}" type="pres">
      <dgm:prSet presAssocID="{D86C79E2-79DE-48D0-93DB-71ACCCD82B76}" presName="Name30" presStyleCnt="0"/>
      <dgm:spPr/>
      <dgm:t>
        <a:bodyPr/>
        <a:lstStyle/>
        <a:p>
          <a:endParaRPr lang="en-US"/>
        </a:p>
      </dgm:t>
    </dgm:pt>
    <dgm:pt modelId="{D3969E08-6818-4A38-8F44-488053B5EEE4}" type="pres">
      <dgm:prSet presAssocID="{D86C79E2-79DE-48D0-93DB-71ACCCD82B76}" presName="level2Shape" presStyleLbl="node3" presStyleIdx="2" presStyleCnt="3"/>
      <dgm:spPr/>
      <dgm:t>
        <a:bodyPr/>
        <a:lstStyle/>
        <a:p>
          <a:endParaRPr lang="en-US"/>
        </a:p>
      </dgm:t>
    </dgm:pt>
    <dgm:pt modelId="{4EE71353-BB8B-4FA8-9736-40181F1AE2D8}" type="pres">
      <dgm:prSet presAssocID="{D86C79E2-79DE-48D0-93DB-71ACCCD82B76}" presName="hierChild3" presStyleCnt="0"/>
      <dgm:spPr/>
      <dgm:t>
        <a:bodyPr/>
        <a:lstStyle/>
        <a:p>
          <a:endParaRPr lang="en-US"/>
        </a:p>
      </dgm:t>
    </dgm:pt>
    <dgm:pt modelId="{90C4C431-AF41-45F0-ACC8-F3D55ABFA8C5}" type="pres">
      <dgm:prSet presAssocID="{ED3A3D90-0831-4A7A-97AF-582F1A38FA25}" presName="Name25" presStyleLbl="parChTrans1D2" presStyleIdx="3" presStyleCnt="4"/>
      <dgm:spPr/>
      <dgm:t>
        <a:bodyPr/>
        <a:lstStyle/>
        <a:p>
          <a:endParaRPr lang="en-US"/>
        </a:p>
      </dgm:t>
    </dgm:pt>
    <dgm:pt modelId="{B2563236-0077-44A5-830C-B6C25972C150}" type="pres">
      <dgm:prSet presAssocID="{ED3A3D90-0831-4A7A-97AF-582F1A38FA25}" presName="connTx" presStyleLbl="parChTrans1D2" presStyleIdx="3" presStyleCnt="4"/>
      <dgm:spPr/>
      <dgm:t>
        <a:bodyPr/>
        <a:lstStyle/>
        <a:p>
          <a:endParaRPr lang="en-US"/>
        </a:p>
      </dgm:t>
    </dgm:pt>
    <dgm:pt modelId="{A09534D1-0CB1-4B61-B4E6-E58605B7745B}" type="pres">
      <dgm:prSet presAssocID="{350C99BF-7764-4A29-9200-E6B96836F00D}" presName="Name30" presStyleCnt="0"/>
      <dgm:spPr/>
      <dgm:t>
        <a:bodyPr/>
        <a:lstStyle/>
        <a:p>
          <a:endParaRPr lang="en-US"/>
        </a:p>
      </dgm:t>
    </dgm:pt>
    <dgm:pt modelId="{5D25C8E6-7695-4C49-9075-B9895D87CE7C}" type="pres">
      <dgm:prSet presAssocID="{350C99BF-7764-4A29-9200-E6B96836F00D}" presName="level2Shape" presStyleLbl="node2" presStyleIdx="3" presStyleCnt="4"/>
      <dgm:spPr/>
      <dgm:t>
        <a:bodyPr/>
        <a:lstStyle/>
        <a:p>
          <a:endParaRPr lang="en-US"/>
        </a:p>
      </dgm:t>
    </dgm:pt>
    <dgm:pt modelId="{5D20F8A9-3889-4525-BC74-D74FC5B7A4E5}" type="pres">
      <dgm:prSet presAssocID="{350C99BF-7764-4A29-9200-E6B96836F00D}" presName="hierChild3" presStyleCnt="0"/>
      <dgm:spPr/>
      <dgm:t>
        <a:bodyPr/>
        <a:lstStyle/>
        <a:p>
          <a:endParaRPr lang="en-US"/>
        </a:p>
      </dgm:t>
    </dgm:pt>
    <dgm:pt modelId="{48784839-D419-4E49-AB35-4AA9A4919E3F}" type="pres">
      <dgm:prSet presAssocID="{ADFAED45-936B-4C59-AB8E-0059FB41EED9}" presName="bgShapesFlow" presStyleCnt="0"/>
      <dgm:spPr/>
      <dgm:t>
        <a:bodyPr/>
        <a:lstStyle/>
        <a:p>
          <a:endParaRPr lang="en-US"/>
        </a:p>
      </dgm:t>
    </dgm:pt>
    <dgm:pt modelId="{0B58CC90-3F28-4A06-AA65-86BFD3CF1DB5}" type="pres">
      <dgm:prSet presAssocID="{EAB32058-D84A-44CC-8301-B980D09B3655}" presName="rectComp" presStyleCnt="0"/>
      <dgm:spPr/>
      <dgm:t>
        <a:bodyPr/>
        <a:lstStyle/>
        <a:p>
          <a:endParaRPr lang="en-US"/>
        </a:p>
      </dgm:t>
    </dgm:pt>
    <dgm:pt modelId="{1E1264F6-D6EB-4B96-AA43-2AF65DF441EA}" type="pres">
      <dgm:prSet presAssocID="{EAB32058-D84A-44CC-8301-B980D09B3655}" presName="bgRect" presStyleLbl="bgShp" presStyleIdx="0" presStyleCnt="7" custScaleY="90910"/>
      <dgm:spPr/>
      <dgm:t>
        <a:bodyPr/>
        <a:lstStyle/>
        <a:p>
          <a:endParaRPr lang="en-US"/>
        </a:p>
      </dgm:t>
    </dgm:pt>
    <dgm:pt modelId="{BF8C37DF-86A6-4D67-8712-8641330C3E48}" type="pres">
      <dgm:prSet presAssocID="{EAB32058-D84A-44CC-8301-B980D09B3655}" presName="bgRectTx" presStyleLbl="bgShp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074A64-F686-4462-A9B1-123E01C7B1A6}" type="pres">
      <dgm:prSet presAssocID="{EAB32058-D84A-44CC-8301-B980D09B3655}" presName="spComp" presStyleCnt="0"/>
      <dgm:spPr/>
      <dgm:t>
        <a:bodyPr/>
        <a:lstStyle/>
        <a:p>
          <a:endParaRPr lang="en-US"/>
        </a:p>
      </dgm:t>
    </dgm:pt>
    <dgm:pt modelId="{3A4605AE-540B-4B08-B754-72DDE0F5CB90}" type="pres">
      <dgm:prSet presAssocID="{EAB32058-D84A-44CC-8301-B980D09B3655}" presName="hSp" presStyleCnt="0"/>
      <dgm:spPr/>
      <dgm:t>
        <a:bodyPr/>
        <a:lstStyle/>
        <a:p>
          <a:endParaRPr lang="en-US"/>
        </a:p>
      </dgm:t>
    </dgm:pt>
    <dgm:pt modelId="{E2DDD709-6389-4B43-802E-38CF1B77766C}" type="pres">
      <dgm:prSet presAssocID="{B6FB22C2-3E6A-4D61-93B8-D1E0615E3A39}" presName="rectComp" presStyleCnt="0"/>
      <dgm:spPr/>
      <dgm:t>
        <a:bodyPr/>
        <a:lstStyle/>
        <a:p>
          <a:endParaRPr lang="en-US"/>
        </a:p>
      </dgm:t>
    </dgm:pt>
    <dgm:pt modelId="{56C36C58-DDF3-4655-93D9-8B3171DBE4AD}" type="pres">
      <dgm:prSet presAssocID="{B6FB22C2-3E6A-4D61-93B8-D1E0615E3A39}" presName="bgRect" presStyleLbl="bgShp" presStyleIdx="1" presStyleCnt="7" custScaleY="90910"/>
      <dgm:spPr/>
      <dgm:t>
        <a:bodyPr/>
        <a:lstStyle/>
        <a:p>
          <a:endParaRPr lang="en-US"/>
        </a:p>
      </dgm:t>
    </dgm:pt>
    <dgm:pt modelId="{59BEDFBF-C758-4620-8A59-645586A34483}" type="pres">
      <dgm:prSet presAssocID="{B6FB22C2-3E6A-4D61-93B8-D1E0615E3A39}" presName="bgRectTx" presStyleLbl="bgShp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A4D3AC-7685-47E8-A8B5-3E21114A49BE}" type="pres">
      <dgm:prSet presAssocID="{B6FB22C2-3E6A-4D61-93B8-D1E0615E3A39}" presName="spComp" presStyleCnt="0"/>
      <dgm:spPr/>
      <dgm:t>
        <a:bodyPr/>
        <a:lstStyle/>
        <a:p>
          <a:endParaRPr lang="en-US"/>
        </a:p>
      </dgm:t>
    </dgm:pt>
    <dgm:pt modelId="{9CD0278B-315D-48E5-A923-8A2E06AD05B0}" type="pres">
      <dgm:prSet presAssocID="{B6FB22C2-3E6A-4D61-93B8-D1E0615E3A39}" presName="hSp" presStyleCnt="0"/>
      <dgm:spPr/>
      <dgm:t>
        <a:bodyPr/>
        <a:lstStyle/>
        <a:p>
          <a:endParaRPr lang="en-US"/>
        </a:p>
      </dgm:t>
    </dgm:pt>
    <dgm:pt modelId="{76F0C3C1-31ED-44BC-90D6-708FE9EBA762}" type="pres">
      <dgm:prSet presAssocID="{AB6A7B51-CA96-4067-A21F-A1A9C54727EE}" presName="rectComp" presStyleCnt="0"/>
      <dgm:spPr/>
      <dgm:t>
        <a:bodyPr/>
        <a:lstStyle/>
        <a:p>
          <a:endParaRPr lang="en-US"/>
        </a:p>
      </dgm:t>
    </dgm:pt>
    <dgm:pt modelId="{DCF3C889-30AA-4DC5-811C-59316F7B65E9}" type="pres">
      <dgm:prSet presAssocID="{AB6A7B51-CA96-4067-A21F-A1A9C54727EE}" presName="bgRect" presStyleLbl="bgShp" presStyleIdx="2" presStyleCnt="7" custScaleY="90910"/>
      <dgm:spPr/>
      <dgm:t>
        <a:bodyPr/>
        <a:lstStyle/>
        <a:p>
          <a:endParaRPr lang="en-US"/>
        </a:p>
      </dgm:t>
    </dgm:pt>
    <dgm:pt modelId="{7C409E3B-5457-45BD-822E-A2787D0BE35F}" type="pres">
      <dgm:prSet presAssocID="{AB6A7B51-CA96-4067-A21F-A1A9C54727EE}" presName="bgRectTx" presStyleLbl="bgShp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A760B9-7299-4C43-9111-76021BFF8B0D}" type="pres">
      <dgm:prSet presAssocID="{AB6A7B51-CA96-4067-A21F-A1A9C54727EE}" presName="spComp" presStyleCnt="0"/>
      <dgm:spPr/>
      <dgm:t>
        <a:bodyPr/>
        <a:lstStyle/>
        <a:p>
          <a:endParaRPr lang="en-US"/>
        </a:p>
      </dgm:t>
    </dgm:pt>
    <dgm:pt modelId="{60827CE9-8A9F-4484-9017-DB99DFFAC2E9}" type="pres">
      <dgm:prSet presAssocID="{AB6A7B51-CA96-4067-A21F-A1A9C54727EE}" presName="hSp" presStyleCnt="0"/>
      <dgm:spPr/>
      <dgm:t>
        <a:bodyPr/>
        <a:lstStyle/>
        <a:p>
          <a:endParaRPr lang="en-US"/>
        </a:p>
      </dgm:t>
    </dgm:pt>
    <dgm:pt modelId="{D242475E-ACF4-4C10-815F-DBB7AF2BC278}" type="pres">
      <dgm:prSet presAssocID="{826E647B-5907-4682-BE46-BEC2D1F795A6}" presName="rectComp" presStyleCnt="0"/>
      <dgm:spPr/>
      <dgm:t>
        <a:bodyPr/>
        <a:lstStyle/>
        <a:p>
          <a:endParaRPr lang="en-US"/>
        </a:p>
      </dgm:t>
    </dgm:pt>
    <dgm:pt modelId="{C8A2E979-1C7A-47B9-9ECE-2AABFC313F32}" type="pres">
      <dgm:prSet presAssocID="{826E647B-5907-4682-BE46-BEC2D1F795A6}" presName="bgRect" presStyleLbl="bgShp" presStyleIdx="3" presStyleCnt="7" custScaleY="90909"/>
      <dgm:spPr/>
      <dgm:t>
        <a:bodyPr/>
        <a:lstStyle/>
        <a:p>
          <a:endParaRPr lang="en-US"/>
        </a:p>
      </dgm:t>
    </dgm:pt>
    <dgm:pt modelId="{C6EB391C-A7AE-4D33-B20F-ADCA55933DD8}" type="pres">
      <dgm:prSet presAssocID="{826E647B-5907-4682-BE46-BEC2D1F795A6}" presName="bgRectTx" presStyleLbl="bgShp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E844A2-FA10-4B2C-86DE-FEE8D89B15D0}" type="pres">
      <dgm:prSet presAssocID="{826E647B-5907-4682-BE46-BEC2D1F795A6}" presName="spComp" presStyleCnt="0"/>
      <dgm:spPr/>
      <dgm:t>
        <a:bodyPr/>
        <a:lstStyle/>
        <a:p>
          <a:endParaRPr lang="en-US"/>
        </a:p>
      </dgm:t>
    </dgm:pt>
    <dgm:pt modelId="{3D813128-FF8D-4026-B480-587CD9EE90C4}" type="pres">
      <dgm:prSet presAssocID="{826E647B-5907-4682-BE46-BEC2D1F795A6}" presName="hSp" presStyleCnt="0"/>
      <dgm:spPr/>
      <dgm:t>
        <a:bodyPr/>
        <a:lstStyle/>
        <a:p>
          <a:endParaRPr lang="en-US"/>
        </a:p>
      </dgm:t>
    </dgm:pt>
    <dgm:pt modelId="{7C8981DD-33D6-4E58-975A-4259213C57CB}" type="pres">
      <dgm:prSet presAssocID="{495A5CE4-EC1B-4C8B-A168-0DD8FDF6B520}" presName="rectComp" presStyleCnt="0"/>
      <dgm:spPr/>
      <dgm:t>
        <a:bodyPr/>
        <a:lstStyle/>
        <a:p>
          <a:endParaRPr lang="en-US"/>
        </a:p>
      </dgm:t>
    </dgm:pt>
    <dgm:pt modelId="{BEF61B27-DC6F-4D9A-93B3-C113BC5CE355}" type="pres">
      <dgm:prSet presAssocID="{495A5CE4-EC1B-4C8B-A168-0DD8FDF6B520}" presName="bgRect" presStyleLbl="bgShp" presStyleIdx="4" presStyleCnt="7" custScaleY="90909"/>
      <dgm:spPr/>
      <dgm:t>
        <a:bodyPr/>
        <a:lstStyle/>
        <a:p>
          <a:endParaRPr lang="en-US"/>
        </a:p>
      </dgm:t>
    </dgm:pt>
    <dgm:pt modelId="{D5C2D932-A4C5-4457-B3B8-D1CFFE16987F}" type="pres">
      <dgm:prSet presAssocID="{495A5CE4-EC1B-4C8B-A168-0DD8FDF6B520}" presName="bgRectTx" presStyleLbl="bgShp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6A6395-ECD4-4F26-B151-8C4956C896C3}" type="pres">
      <dgm:prSet presAssocID="{495A5CE4-EC1B-4C8B-A168-0DD8FDF6B520}" presName="spComp" presStyleCnt="0"/>
      <dgm:spPr/>
      <dgm:t>
        <a:bodyPr/>
        <a:lstStyle/>
        <a:p>
          <a:endParaRPr lang="en-US"/>
        </a:p>
      </dgm:t>
    </dgm:pt>
    <dgm:pt modelId="{859CE13B-82DD-4883-8883-7B7F287D65DB}" type="pres">
      <dgm:prSet presAssocID="{495A5CE4-EC1B-4C8B-A168-0DD8FDF6B520}" presName="hSp" presStyleCnt="0"/>
      <dgm:spPr/>
      <dgm:t>
        <a:bodyPr/>
        <a:lstStyle/>
        <a:p>
          <a:endParaRPr lang="en-US"/>
        </a:p>
      </dgm:t>
    </dgm:pt>
    <dgm:pt modelId="{6968BB24-2512-4C6B-9370-DC1E07F92C7C}" type="pres">
      <dgm:prSet presAssocID="{A275C028-6258-4240-9EF3-26F9C33E4F9E}" presName="rectComp" presStyleCnt="0"/>
      <dgm:spPr/>
      <dgm:t>
        <a:bodyPr/>
        <a:lstStyle/>
        <a:p>
          <a:endParaRPr lang="en-US"/>
        </a:p>
      </dgm:t>
    </dgm:pt>
    <dgm:pt modelId="{1DBA8CCF-B086-4185-9DE6-6DECC07CF965}" type="pres">
      <dgm:prSet presAssocID="{A275C028-6258-4240-9EF3-26F9C33E4F9E}" presName="bgRect" presStyleLbl="bgShp" presStyleIdx="5" presStyleCnt="7" custScaleY="90909"/>
      <dgm:spPr/>
      <dgm:t>
        <a:bodyPr/>
        <a:lstStyle/>
        <a:p>
          <a:endParaRPr lang="en-US"/>
        </a:p>
      </dgm:t>
    </dgm:pt>
    <dgm:pt modelId="{F6914869-7C82-4CD6-9EDF-BE71010CFC13}" type="pres">
      <dgm:prSet presAssocID="{A275C028-6258-4240-9EF3-26F9C33E4F9E}" presName="bgRectTx" presStyleLbl="bgShp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0527F8-D930-4987-A81C-5EEAC77BB459}" type="pres">
      <dgm:prSet presAssocID="{A275C028-6258-4240-9EF3-26F9C33E4F9E}" presName="spComp" presStyleCnt="0"/>
      <dgm:spPr/>
      <dgm:t>
        <a:bodyPr/>
        <a:lstStyle/>
        <a:p>
          <a:endParaRPr lang="en-US"/>
        </a:p>
      </dgm:t>
    </dgm:pt>
    <dgm:pt modelId="{46133D5C-AD1C-4432-AED0-2CF1CE137CBF}" type="pres">
      <dgm:prSet presAssocID="{A275C028-6258-4240-9EF3-26F9C33E4F9E}" presName="hSp" presStyleCnt="0"/>
      <dgm:spPr/>
      <dgm:t>
        <a:bodyPr/>
        <a:lstStyle/>
        <a:p>
          <a:endParaRPr lang="en-US"/>
        </a:p>
      </dgm:t>
    </dgm:pt>
    <dgm:pt modelId="{B967F5E5-517F-40AB-B9F3-43584130AF15}" type="pres">
      <dgm:prSet presAssocID="{B9565561-DBDD-411D-97B1-2CEA0AA07AD0}" presName="rectComp" presStyleCnt="0"/>
      <dgm:spPr/>
      <dgm:t>
        <a:bodyPr/>
        <a:lstStyle/>
        <a:p>
          <a:endParaRPr lang="en-US"/>
        </a:p>
      </dgm:t>
    </dgm:pt>
    <dgm:pt modelId="{FD6F3E56-5440-420D-861D-EC02E92B4573}" type="pres">
      <dgm:prSet presAssocID="{B9565561-DBDD-411D-97B1-2CEA0AA07AD0}" presName="bgRect" presStyleLbl="bgShp" presStyleIdx="6" presStyleCnt="7" custScaleY="90909"/>
      <dgm:spPr/>
      <dgm:t>
        <a:bodyPr/>
        <a:lstStyle/>
        <a:p>
          <a:endParaRPr lang="en-US"/>
        </a:p>
      </dgm:t>
    </dgm:pt>
    <dgm:pt modelId="{8FBA93DB-ABF2-42DF-9202-1A3844448855}" type="pres">
      <dgm:prSet presAssocID="{B9565561-DBDD-411D-97B1-2CEA0AA07AD0}" presName="bgRectTx" presStyleLbl="bgShp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79A7C9-361B-4636-A90A-7EE3B6DB694B}" type="presOf" srcId="{80C24099-E4C6-4119-A217-7FFDB45BFE46}" destId="{2240E86F-8269-4079-9E46-236A9CA0A1AE}" srcOrd="0" destOrd="0" presId="urn:microsoft.com/office/officeart/2005/8/layout/hierarchy5"/>
    <dgm:cxn modelId="{98B5D689-C63B-4590-A544-7C738356845C}" srcId="{EE779AC5-C526-4A6D-927E-E16D0C45347B}" destId="{714B7F66-870A-44F1-A4A5-65A471F1521F}" srcOrd="1" destOrd="0" parTransId="{1BEDFF0E-56EB-45BC-86FC-268AA71CE644}" sibTransId="{A2CDE680-26BC-4DEB-83F8-D0B15095844A}"/>
    <dgm:cxn modelId="{C7F1825D-74A7-441D-9CCD-272334AD86B0}" type="presOf" srcId="{B801E07E-55C7-48DF-8320-E0B18C71DE65}" destId="{A8071941-1B40-4BE9-920F-80DD6B9C22CC}" srcOrd="0" destOrd="0" presId="urn:microsoft.com/office/officeart/2005/8/layout/hierarchy5"/>
    <dgm:cxn modelId="{80AB1639-86E3-4F65-903A-D1DD318BD092}" type="presOf" srcId="{5A49A368-6087-46D6-95DA-D9737922FAF2}" destId="{4D425238-0C4A-4699-93CE-A7D24A509DCA}" srcOrd="1" destOrd="0" presId="urn:microsoft.com/office/officeart/2005/8/layout/hierarchy5"/>
    <dgm:cxn modelId="{8C68C890-1862-4103-B4E8-D422F3AB7531}" type="presOf" srcId="{ED3A3D90-0831-4A7A-97AF-582F1A38FA25}" destId="{90C4C431-AF41-45F0-ACC8-F3D55ABFA8C5}" srcOrd="0" destOrd="0" presId="urn:microsoft.com/office/officeart/2005/8/layout/hierarchy5"/>
    <dgm:cxn modelId="{7171D9D6-C426-4177-BCD5-7DFC2253BD54}" type="presOf" srcId="{826E647B-5907-4682-BE46-BEC2D1F795A6}" destId="{C6EB391C-A7AE-4D33-B20F-ADCA55933DD8}" srcOrd="1" destOrd="0" presId="urn:microsoft.com/office/officeart/2005/8/layout/hierarchy5"/>
    <dgm:cxn modelId="{6EC6004A-4C10-4A97-8753-6DA19EA77857}" type="presOf" srcId="{D629084C-D57A-4740-9630-1362286B50D7}" destId="{C4B5022E-6B8E-4F2D-A5BF-F5E2D8B7FE38}" srcOrd="0" destOrd="0" presId="urn:microsoft.com/office/officeart/2005/8/layout/hierarchy5"/>
    <dgm:cxn modelId="{D0F31C53-5387-4F60-863F-629FED8A0EA0}" srcId="{80C24099-E4C6-4119-A217-7FFDB45BFE46}" destId="{D86C79E2-79DE-48D0-93DB-71ACCCD82B76}" srcOrd="2" destOrd="0" parTransId="{6AF61D01-F46F-4E6A-8DFB-B6EE36EEB440}" sibTransId="{A8E2025D-C6CA-4952-8B57-F6907E5B0395}"/>
    <dgm:cxn modelId="{339635AB-17DC-4886-91AC-4906BE022AA8}" srcId="{2B16776C-E57D-410F-BA8F-34BEEB7A6887}" destId="{4996FBAC-4B87-4A2B-A8EC-4B0B11B45D14}" srcOrd="0" destOrd="0" parTransId="{E6D22DF8-B374-4CE2-9375-950BA9E16C4F}" sibTransId="{1B12FFC1-DBCB-41E1-84F8-3BA5D55A365C}"/>
    <dgm:cxn modelId="{356B9AFF-C126-4393-822F-0EC4A1188702}" srcId="{ADFAED45-936B-4C59-AB8E-0059FB41EED9}" destId="{826E647B-5907-4682-BE46-BEC2D1F795A6}" srcOrd="4" destOrd="0" parTransId="{1693B9E7-BA3F-4830-97B8-669F1F57F4E1}" sibTransId="{445DAB43-98CF-45E7-B47B-6560E038FF6A}"/>
    <dgm:cxn modelId="{FE5C911E-DE66-42CE-8835-E459547192CD}" type="presOf" srcId="{AB6A7B51-CA96-4067-A21F-A1A9C54727EE}" destId="{DCF3C889-30AA-4DC5-811C-59316F7B65E9}" srcOrd="0" destOrd="0" presId="urn:microsoft.com/office/officeart/2005/8/layout/hierarchy5"/>
    <dgm:cxn modelId="{0214DA16-18CA-4B55-830A-F370C8FB7638}" srcId="{2B16776C-E57D-410F-BA8F-34BEEB7A6887}" destId="{9393649F-D7CD-4BBE-806D-9D192E00F774}" srcOrd="1" destOrd="0" parTransId="{22781A9E-224C-4EC0-A427-494985640DB8}" sibTransId="{8FB1741A-4AC5-4C37-BED5-E9AA13DAA097}"/>
    <dgm:cxn modelId="{02811609-A58C-4890-840F-77E2F0B06ABC}" type="presOf" srcId="{ED3A3D90-0831-4A7A-97AF-582F1A38FA25}" destId="{B2563236-0077-44A5-830C-B6C25972C150}" srcOrd="1" destOrd="0" presId="urn:microsoft.com/office/officeart/2005/8/layout/hierarchy5"/>
    <dgm:cxn modelId="{130B7FDC-129C-4EA8-A6AE-9F59EB449ADD}" srcId="{ADFAED45-936B-4C59-AB8E-0059FB41EED9}" destId="{495A5CE4-EC1B-4C8B-A168-0DD8FDF6B520}" srcOrd="5" destOrd="0" parTransId="{18413894-63A5-4FD7-AE25-B6C9A4EB0A77}" sibTransId="{1196148F-9755-4433-82F9-FCB711C82C7D}"/>
    <dgm:cxn modelId="{82E671DF-5154-495E-8FD9-A61FDDD14C4D}" srcId="{ADFAED45-936B-4C59-AB8E-0059FB41EED9}" destId="{AB6A7B51-CA96-4067-A21F-A1A9C54727EE}" srcOrd="3" destOrd="0" parTransId="{A50FBE48-48A5-4C0C-BAAD-807A0404BE0F}" sibTransId="{0A653BB5-008E-44C2-BC1C-1B8839322F02}"/>
    <dgm:cxn modelId="{7AAA8E39-8DC5-46B9-BE11-31C15A68C005}" type="presOf" srcId="{A275C028-6258-4240-9EF3-26F9C33E4F9E}" destId="{F6914869-7C82-4CD6-9EDF-BE71010CFC13}" srcOrd="1" destOrd="0" presId="urn:microsoft.com/office/officeart/2005/8/layout/hierarchy5"/>
    <dgm:cxn modelId="{4C4ECE48-C972-464A-8FB2-DBE3D265BC6C}" type="presOf" srcId="{495A5CE4-EC1B-4C8B-A168-0DD8FDF6B520}" destId="{D5C2D932-A4C5-4457-B3B8-D1CFFE16987F}" srcOrd="1" destOrd="0" presId="urn:microsoft.com/office/officeart/2005/8/layout/hierarchy5"/>
    <dgm:cxn modelId="{25242CE0-FA6D-4AA5-B516-7D206C8AC6DA}" type="presOf" srcId="{B6FB22C2-3E6A-4D61-93B8-D1E0615E3A39}" destId="{56C36C58-DDF3-4655-93D9-8B3171DBE4AD}" srcOrd="0" destOrd="0" presId="urn:microsoft.com/office/officeart/2005/8/layout/hierarchy5"/>
    <dgm:cxn modelId="{95C7C769-7FD4-40C3-A0A5-7E6346DB39AA}" type="presOf" srcId="{714B7F66-870A-44F1-A4A5-65A471F1521F}" destId="{0E55D689-5443-4218-BA8E-1E568906DA15}" srcOrd="0" destOrd="0" presId="urn:microsoft.com/office/officeart/2005/8/layout/hierarchy5"/>
    <dgm:cxn modelId="{EB7BA197-A01E-4335-9D51-DF0609E73B5A}" type="presOf" srcId="{11AE74CE-99E4-4DA8-82A4-27F4FFB64578}" destId="{F0332731-21BD-47FA-91C1-B728FCB61753}" srcOrd="1" destOrd="0" presId="urn:microsoft.com/office/officeart/2005/8/layout/hierarchy5"/>
    <dgm:cxn modelId="{BF7F8B18-F409-432A-9FF6-062308F85080}" type="presOf" srcId="{55A3C4ED-850D-4EF7-9907-0BEF01026CB8}" destId="{9EFFCE73-52A2-434A-950B-1CE4E5F70B44}" srcOrd="0" destOrd="0" presId="urn:microsoft.com/office/officeart/2005/8/layout/hierarchy5"/>
    <dgm:cxn modelId="{D83F26E0-53BD-42EE-BF10-5B1F9864CB30}" type="presOf" srcId="{B9565561-DBDD-411D-97B1-2CEA0AA07AD0}" destId="{8FBA93DB-ABF2-42DF-9202-1A3844448855}" srcOrd="1" destOrd="0" presId="urn:microsoft.com/office/officeart/2005/8/layout/hierarchy5"/>
    <dgm:cxn modelId="{0BA80F58-1F99-4EE1-8A06-A1EFE1D9FB4E}" srcId="{5FCA4112-BEDA-45C9-B03F-D41BC83699EA}" destId="{11DE86FB-E709-4C02-B051-90CA722D1AD9}" srcOrd="1" destOrd="0" parTransId="{D706E11E-7DF4-4134-84A1-71C04C0E552A}" sibTransId="{B6EB80F7-522A-43C7-9C98-34A8D8162AF6}"/>
    <dgm:cxn modelId="{619BF2D9-33D6-4ADE-BA2D-A9FFDD311CF7}" srcId="{EC2781AE-2515-41DF-B7DE-CD9C0B9A5B73}" destId="{77674F83-954F-4E0A-94A1-C2991D414AAD}" srcOrd="0" destOrd="0" parTransId="{D3E8A82B-AEBB-4469-9772-8810746D8864}" sibTransId="{062F1C63-D39C-42BE-A266-E1F5259B43E0}"/>
    <dgm:cxn modelId="{003BABE0-FB9F-40B1-AEC7-95CD627C0944}" type="presOf" srcId="{1BEDFF0E-56EB-45BC-86FC-268AA71CE644}" destId="{423C7ACB-C72A-4F2E-A8E6-CFE0824D85A3}" srcOrd="0" destOrd="0" presId="urn:microsoft.com/office/officeart/2005/8/layout/hierarchy5"/>
    <dgm:cxn modelId="{EBB4B617-18FD-4D97-BE1C-E281F127B910}" type="presOf" srcId="{55EC5063-5AEE-423B-9353-1AAA39A18969}" destId="{5C48953E-5DB4-41B8-903B-2A2B65D14A75}" srcOrd="1" destOrd="0" presId="urn:microsoft.com/office/officeart/2005/8/layout/hierarchy5"/>
    <dgm:cxn modelId="{CE4027AC-8EB5-4B61-8DBA-C977F66622F3}" srcId="{714B7F66-870A-44F1-A4A5-65A471F1521F}" destId="{F5262020-C875-47E8-B17D-E2ACCEA50F5B}" srcOrd="0" destOrd="0" parTransId="{55EC5063-5AEE-423B-9353-1AAA39A18969}" sibTransId="{DC26FE35-0B3F-442B-9AFD-6371A1165F7E}"/>
    <dgm:cxn modelId="{8307E458-0D15-4B7D-8453-8DE85146C207}" type="presOf" srcId="{11DE86FB-E709-4C02-B051-90CA722D1AD9}" destId="{C74B9AED-46E3-45B1-AEDD-3E6C741678F5}" srcOrd="0" destOrd="0" presId="urn:microsoft.com/office/officeart/2005/8/layout/hierarchy5"/>
    <dgm:cxn modelId="{D511B9C3-5208-4B5A-9603-FBC6DF13160A}" srcId="{2B16776C-E57D-410F-BA8F-34BEEB7A6887}" destId="{AEFF4E06-AEC5-4C45-9D9A-3F5625F78837}" srcOrd="4" destOrd="0" parTransId="{5A49A368-6087-46D6-95DA-D9737922FAF2}" sibTransId="{E5645709-2AE2-4BF3-A1E5-F05FCFE3643E}"/>
    <dgm:cxn modelId="{9930AB7A-B93E-41B0-A6BE-B041CA049322}" type="presOf" srcId="{ADFAED45-936B-4C59-AB8E-0059FB41EED9}" destId="{1C24936F-A200-4C53-A081-BEC7B7170FB1}" srcOrd="0" destOrd="0" presId="urn:microsoft.com/office/officeart/2005/8/layout/hierarchy5"/>
    <dgm:cxn modelId="{2664125F-CA06-4815-8D80-590D02043359}" type="presOf" srcId="{29B1B180-F791-4A9F-9307-EDEA8BDEBB53}" destId="{C179ED39-4EAC-43A1-BED6-54E964BA58A3}" srcOrd="1" destOrd="0" presId="urn:microsoft.com/office/officeart/2005/8/layout/hierarchy5"/>
    <dgm:cxn modelId="{9292C995-0A25-4655-83CF-42A1C9538E91}" srcId="{EC2781AE-2515-41DF-B7DE-CD9C0B9A5B73}" destId="{80C24099-E4C6-4119-A217-7FFDB45BFE46}" srcOrd="2" destOrd="0" parTransId="{E1674BEE-1D9B-4F4F-836F-60BCEF4E01FB}" sibTransId="{96A3A0FE-CBE6-486A-B52D-EAF48509FAA0}"/>
    <dgm:cxn modelId="{87DB2D27-20E2-4EFC-A677-810A3EEECD07}" srcId="{EE779AC5-C526-4A6D-927E-E16D0C45347B}" destId="{875A4247-DF14-42BC-85B7-B5888FBE44CE}" srcOrd="0" destOrd="0" parTransId="{29B1B180-F791-4A9F-9307-EDEA8BDEBB53}" sibTransId="{4D829935-9B5C-4C87-87E1-F3F29524861C}"/>
    <dgm:cxn modelId="{103EF2AF-A74C-4B8C-89D8-F74804D7867E}" srcId="{EC2781AE-2515-41DF-B7DE-CD9C0B9A5B73}" destId="{350C99BF-7764-4A29-9200-E6B96836F00D}" srcOrd="3" destOrd="0" parTransId="{ED3A3D90-0831-4A7A-97AF-582F1A38FA25}" sibTransId="{D2637228-64CC-4FFB-9F39-0B2D1324E891}"/>
    <dgm:cxn modelId="{A1BE6F22-C1DB-4E4F-8430-46281071CFF1}" type="presOf" srcId="{AEFF4E06-AEC5-4C45-9D9A-3F5625F78837}" destId="{2C7FA5FA-F5F4-46CA-9732-BF7466EEEC2D}" srcOrd="0" destOrd="0" presId="urn:microsoft.com/office/officeart/2005/8/layout/hierarchy5"/>
    <dgm:cxn modelId="{1532B476-C861-4412-AC87-D039B81E86F3}" srcId="{80C24099-E4C6-4119-A217-7FFDB45BFE46}" destId="{B801E07E-55C7-48DF-8320-E0B18C71DE65}" srcOrd="0" destOrd="0" parTransId="{6FDD6ABA-8E6B-4570-A858-EF950DBD6058}" sibTransId="{BEC05BCC-877A-4749-B046-3137B7460F56}"/>
    <dgm:cxn modelId="{57D0BF79-C3DA-4DCB-9671-4A7A48353033}" type="presOf" srcId="{E1674BEE-1D9B-4F4F-836F-60BCEF4E01FB}" destId="{56077F9D-E7B4-4ECF-88AF-00956073F17E}" srcOrd="1" destOrd="0" presId="urn:microsoft.com/office/officeart/2005/8/layout/hierarchy5"/>
    <dgm:cxn modelId="{C61CB46E-0874-415B-A7D9-98D20137C852}" type="presOf" srcId="{D629084C-D57A-4740-9630-1362286B50D7}" destId="{5BB5DC6C-3C40-401A-ADA9-45A75A240188}" srcOrd="1" destOrd="0" presId="urn:microsoft.com/office/officeart/2005/8/layout/hierarchy5"/>
    <dgm:cxn modelId="{0CAD2D1C-ED9F-4FD6-A160-E92759117356}" type="presOf" srcId="{6AF61D01-F46F-4E6A-8DFB-B6EE36EEB440}" destId="{D64A3389-A9A8-4180-8AD6-58E1C786B195}" srcOrd="1" destOrd="0" presId="urn:microsoft.com/office/officeart/2005/8/layout/hierarchy5"/>
    <dgm:cxn modelId="{BB2103C4-EAA3-48F7-BF1E-D8E68D586C91}" type="presOf" srcId="{E1674BEE-1D9B-4F4F-836F-60BCEF4E01FB}" destId="{58A8C329-0DCE-468A-A7A9-64D20CE0FB75}" srcOrd="0" destOrd="0" presId="urn:microsoft.com/office/officeart/2005/8/layout/hierarchy5"/>
    <dgm:cxn modelId="{179A210F-B332-4B4A-B50C-153A29EDE143}" type="presOf" srcId="{BB4062F7-F2F9-4881-AA15-D72A8E43B665}" destId="{776C21D7-AFFB-41AF-BEAD-0C67815A5571}" srcOrd="0" destOrd="0" presId="urn:microsoft.com/office/officeart/2005/8/layout/hierarchy5"/>
    <dgm:cxn modelId="{D3A4E453-7B6A-4450-9722-2128475E5AF7}" type="presOf" srcId="{2C45CF35-3624-4645-AE2C-A83922282E10}" destId="{3EAEFDEA-AA61-4663-82A0-14A37E66F71D}" srcOrd="0" destOrd="0" presId="urn:microsoft.com/office/officeart/2005/8/layout/hierarchy5"/>
    <dgm:cxn modelId="{7A572EB3-6ABC-4734-9300-5779BC571C7A}" type="presOf" srcId="{3A962032-646A-40AE-80DB-5ED63BB71FD0}" destId="{E9E787F1-78F4-4756-96C6-D112A5C7C74B}" srcOrd="1" destOrd="0" presId="urn:microsoft.com/office/officeart/2005/8/layout/hierarchy5"/>
    <dgm:cxn modelId="{5A45D76B-7E45-4391-B069-A3903E1F2994}" type="presOf" srcId="{EA28EE5A-DD0B-4329-BA4F-A4BFCC0D749D}" destId="{7FA5B7AF-3F4B-4746-9DAD-FC49BADBDCEA}" srcOrd="1" destOrd="0" presId="urn:microsoft.com/office/officeart/2005/8/layout/hierarchy5"/>
    <dgm:cxn modelId="{32712F2D-C35E-4900-8301-9EBA24D74CBB}" srcId="{ADFAED45-936B-4C59-AB8E-0059FB41EED9}" destId="{B6FB22C2-3E6A-4D61-93B8-D1E0615E3A39}" srcOrd="2" destOrd="0" parTransId="{273891BF-6A13-4259-83DF-57236DF9CBDA}" sibTransId="{87252FBD-B786-47BF-85C7-5A0109377696}"/>
    <dgm:cxn modelId="{FA7B6FC7-7278-4634-93BC-57A2F0329820}" type="presOf" srcId="{C9258C83-C991-457A-BC6C-3A5DE1C84449}" destId="{639BC6AE-D60F-4DB0-9C02-56299CA3BD42}" srcOrd="1" destOrd="0" presId="urn:microsoft.com/office/officeart/2005/8/layout/hierarchy5"/>
    <dgm:cxn modelId="{88F0C832-398B-4A64-9186-426ED773EC77}" srcId="{2B16776C-E57D-410F-BA8F-34BEEB7A6887}" destId="{61D20A87-D4E4-4314-ADBE-BE930EAD2A7D}" srcOrd="5" destOrd="0" parTransId="{11AE74CE-99E4-4DA8-82A4-27F4FFB64578}" sibTransId="{C8D802F0-462D-4729-9532-AC33A5AA4E59}"/>
    <dgm:cxn modelId="{FDD511F8-215D-4C51-98D6-B932A9108FFE}" srcId="{ADFAED45-936B-4C59-AB8E-0059FB41EED9}" destId="{A275C028-6258-4240-9EF3-26F9C33E4F9E}" srcOrd="6" destOrd="0" parTransId="{22278C99-745F-4C95-8D83-A7B44210FC7B}" sibTransId="{A2C395FA-9A4E-45C2-97CA-840970958F94}"/>
    <dgm:cxn modelId="{3F943F87-E872-4770-B75A-ACBC4F927190}" type="presOf" srcId="{6FDD6ABA-8E6B-4570-A858-EF950DBD6058}" destId="{AB8C89F0-07CC-4273-966F-844BD98FA745}" srcOrd="0" destOrd="0" presId="urn:microsoft.com/office/officeart/2005/8/layout/hierarchy5"/>
    <dgm:cxn modelId="{32B31F6C-B7A8-40FE-8120-5E18741A596F}" srcId="{714B7F66-870A-44F1-A4A5-65A471F1521F}" destId="{5FCA4112-BEDA-45C9-B03F-D41BC83699EA}" srcOrd="1" destOrd="0" parTransId="{C9258C83-C991-457A-BC6C-3A5DE1C84449}" sibTransId="{5649012B-BF20-4870-9146-D02F49D138E4}"/>
    <dgm:cxn modelId="{05E1AC1F-B8AB-472E-86A9-316542580F45}" srcId="{5FCA4112-BEDA-45C9-B03F-D41BC83699EA}" destId="{2B16776C-E57D-410F-BA8F-34BEEB7A6887}" srcOrd="0" destOrd="0" parTransId="{EA28EE5A-DD0B-4329-BA4F-A4BFCC0D749D}" sibTransId="{6A8D94C0-1262-4E41-990E-47BC4FDF1F46}"/>
    <dgm:cxn modelId="{A029B193-E2AD-4CA8-B893-7EF316D38683}" srcId="{2B16776C-E57D-410F-BA8F-34BEEB7A6887}" destId="{2C45CF35-3624-4645-AE2C-A83922282E10}" srcOrd="2" destOrd="0" parTransId="{3A962032-646A-40AE-80DB-5ED63BB71FD0}" sibTransId="{F1695436-9FD0-45A8-8522-4E4767F889D1}"/>
    <dgm:cxn modelId="{64DA94F3-17CB-4FF8-9781-15C878FCD624}" type="presOf" srcId="{B9565561-DBDD-411D-97B1-2CEA0AA07AD0}" destId="{FD6F3E56-5440-420D-861D-EC02E92B4573}" srcOrd="0" destOrd="0" presId="urn:microsoft.com/office/officeart/2005/8/layout/hierarchy5"/>
    <dgm:cxn modelId="{6A6BC614-73F2-4C0A-81A4-12732120837D}" type="presOf" srcId="{22781A9E-224C-4EC0-A427-494985640DB8}" destId="{717AD01A-5EDF-47CF-8AB6-4FCFFE715D27}" srcOrd="0" destOrd="0" presId="urn:microsoft.com/office/officeart/2005/8/layout/hierarchy5"/>
    <dgm:cxn modelId="{F6BAA21C-E567-45CD-AC91-EEBE770E8475}" type="presOf" srcId="{2B16776C-E57D-410F-BA8F-34BEEB7A6887}" destId="{A25B0713-D47E-49FE-87A8-EB264334DF17}" srcOrd="0" destOrd="0" presId="urn:microsoft.com/office/officeart/2005/8/layout/hierarchy5"/>
    <dgm:cxn modelId="{C8E00D6E-6409-44EE-AEB5-084E4585A156}" type="presOf" srcId="{AB6A7B51-CA96-4067-A21F-A1A9C54727EE}" destId="{7C409E3B-5457-45BD-822E-A2787D0BE35F}" srcOrd="1" destOrd="0" presId="urn:microsoft.com/office/officeart/2005/8/layout/hierarchy5"/>
    <dgm:cxn modelId="{D7C321D7-69FC-4877-9E1C-A5EC17DE5A72}" type="presOf" srcId="{E6D22DF8-B374-4CE2-9375-950BA9E16C4F}" destId="{A4FBDB98-D5ED-4BD0-864C-159E89291604}" srcOrd="1" destOrd="0" presId="urn:microsoft.com/office/officeart/2005/8/layout/hierarchy5"/>
    <dgm:cxn modelId="{2E30D401-FE83-4CCD-8D18-986B367B71CC}" type="presOf" srcId="{B6FB22C2-3E6A-4D61-93B8-D1E0615E3A39}" destId="{59BEDFBF-C758-4620-8A59-645586A34483}" srcOrd="1" destOrd="0" presId="urn:microsoft.com/office/officeart/2005/8/layout/hierarchy5"/>
    <dgm:cxn modelId="{CCCB4D51-C518-412B-BD7F-61A4E98EEDA4}" type="presOf" srcId="{CC439C84-37A2-437E-A09B-841042DDD98B}" destId="{55540D7A-C9D5-436C-8866-C0AAD70BC482}" srcOrd="0" destOrd="0" presId="urn:microsoft.com/office/officeart/2005/8/layout/hierarchy5"/>
    <dgm:cxn modelId="{D41AADA3-F7CF-4473-9553-090CD3AE3603}" type="presOf" srcId="{61D20A87-D4E4-4314-ADBE-BE930EAD2A7D}" destId="{4B244680-6E99-4E62-A44E-86FAC765E04C}" srcOrd="0" destOrd="0" presId="urn:microsoft.com/office/officeart/2005/8/layout/hierarchy5"/>
    <dgm:cxn modelId="{8C3451CD-6503-4167-88D8-6700D334920E}" type="presOf" srcId="{EAB32058-D84A-44CC-8301-B980D09B3655}" destId="{BF8C37DF-86A6-4D67-8712-8641330C3E48}" srcOrd="1" destOrd="0" presId="urn:microsoft.com/office/officeart/2005/8/layout/hierarchy5"/>
    <dgm:cxn modelId="{20801A2F-A031-4B78-BAEF-09CB61AB2D90}" type="presOf" srcId="{875A4247-DF14-42BC-85B7-B5888FBE44CE}" destId="{374FD163-9A2D-4963-8C07-37502B260EE7}" srcOrd="0" destOrd="0" presId="urn:microsoft.com/office/officeart/2005/8/layout/hierarchy5"/>
    <dgm:cxn modelId="{58FA9878-8102-477B-B1BC-DAFC49088403}" type="presOf" srcId="{350C99BF-7764-4A29-9200-E6B96836F00D}" destId="{5D25C8E6-7695-4C49-9075-B9895D87CE7C}" srcOrd="0" destOrd="0" presId="urn:microsoft.com/office/officeart/2005/8/layout/hierarchy5"/>
    <dgm:cxn modelId="{A2C53A62-34D1-46CE-A1E5-BFF0F644284C}" type="presOf" srcId="{5865F93C-1C0C-414F-A1DC-46ACE221DD81}" destId="{509AC066-B11E-4017-A77B-C13320490A5D}" srcOrd="0" destOrd="0" presId="urn:microsoft.com/office/officeart/2005/8/layout/hierarchy5"/>
    <dgm:cxn modelId="{BFF7331D-DD36-4355-B511-0D2F6EE301DC}" type="presOf" srcId="{9393649F-D7CD-4BBE-806D-9D192E00F774}" destId="{6B13B699-5C6C-4C99-A874-63B1468A9121}" srcOrd="0" destOrd="0" presId="urn:microsoft.com/office/officeart/2005/8/layout/hierarchy5"/>
    <dgm:cxn modelId="{92E94BE2-2B11-4DB1-A910-E1CC91C7BDFB}" type="presOf" srcId="{77674F83-954F-4E0A-94A1-C2991D414AAD}" destId="{34977460-4004-4F9C-96DD-509E8FC7BEAA}" srcOrd="0" destOrd="0" presId="urn:microsoft.com/office/officeart/2005/8/layout/hierarchy5"/>
    <dgm:cxn modelId="{F56CF5E0-AF0A-4CD1-BDFA-7F8D2DA022CC}" type="presOf" srcId="{BB4062F7-F2F9-4881-AA15-D72A8E43B665}" destId="{459E469E-026E-48DC-962B-AFA359D9DC2C}" srcOrd="1" destOrd="0" presId="urn:microsoft.com/office/officeart/2005/8/layout/hierarchy5"/>
    <dgm:cxn modelId="{7B1C1F53-AA4C-4EBE-9F34-2DA98D0D739D}" type="presOf" srcId="{495A5CE4-EC1B-4C8B-A168-0DD8FDF6B520}" destId="{BEF61B27-DC6F-4D9A-93B3-C113BC5CE355}" srcOrd="0" destOrd="0" presId="urn:microsoft.com/office/officeart/2005/8/layout/hierarchy5"/>
    <dgm:cxn modelId="{462C4CA8-AB9F-4CA1-95E2-4CB1FD178986}" type="presOf" srcId="{3969BE19-A35C-4FEC-9450-F4397DBAD2E7}" destId="{A4EF72EC-287C-40E5-A63B-BABBD828FB5D}" srcOrd="0" destOrd="0" presId="urn:microsoft.com/office/officeart/2005/8/layout/hierarchy5"/>
    <dgm:cxn modelId="{DBC984F9-7844-4308-A74F-2013EDAE811B}" type="presOf" srcId="{5FCA4112-BEDA-45C9-B03F-D41BC83699EA}" destId="{A0E6EC3C-AB3E-452B-820B-52382FBE3E3B}" srcOrd="0" destOrd="0" presId="urn:microsoft.com/office/officeart/2005/8/layout/hierarchy5"/>
    <dgm:cxn modelId="{5CFA2856-0B4B-48D1-9928-B2AAFED06543}" type="presOf" srcId="{5865F93C-1C0C-414F-A1DC-46ACE221DD81}" destId="{2F4023EE-46BF-4C17-9EF2-82CB7550D72E}" srcOrd="1" destOrd="0" presId="urn:microsoft.com/office/officeart/2005/8/layout/hierarchy5"/>
    <dgm:cxn modelId="{D466D334-230E-482F-B717-11C2F0CA4A72}" type="presOf" srcId="{CC439C84-37A2-437E-A09B-841042DDD98B}" destId="{0CC77214-E141-492D-BF99-7D6D2B546DF9}" srcOrd="1" destOrd="0" presId="urn:microsoft.com/office/officeart/2005/8/layout/hierarchy5"/>
    <dgm:cxn modelId="{DB4926E6-E4D4-48C6-BC3E-F17B41D0DC01}" type="presOf" srcId="{D86C79E2-79DE-48D0-93DB-71ACCCD82B76}" destId="{D3969E08-6818-4A38-8F44-488053B5EEE4}" srcOrd="0" destOrd="0" presId="urn:microsoft.com/office/officeart/2005/8/layout/hierarchy5"/>
    <dgm:cxn modelId="{C724C4DC-657E-4B00-8341-1C31C19B7D37}" type="presOf" srcId="{29B1B180-F791-4A9F-9307-EDEA8BDEBB53}" destId="{9757019C-527C-4CEB-B1AE-BDBF43EFE6C2}" srcOrd="0" destOrd="0" presId="urn:microsoft.com/office/officeart/2005/8/layout/hierarchy5"/>
    <dgm:cxn modelId="{00030516-673F-4A7F-BE77-A41AFEA29077}" srcId="{ADFAED45-936B-4C59-AB8E-0059FB41EED9}" destId="{B9565561-DBDD-411D-97B1-2CEA0AA07AD0}" srcOrd="7" destOrd="0" parTransId="{D6F46C0A-0AB8-4E2C-80D6-C19269ECC4EF}" sibTransId="{9CE76CB4-750F-49D2-BDB1-26B7E83E7738}"/>
    <dgm:cxn modelId="{C5CFCFBF-D7A0-4D28-A3CF-8082E698184A}" srcId="{714B7F66-870A-44F1-A4A5-65A471F1521F}" destId="{3969BE19-A35C-4FEC-9450-F4397DBAD2E7}" srcOrd="2" destOrd="0" parTransId="{CC439C84-37A2-437E-A09B-841042DDD98B}" sibTransId="{8CFBE4E9-5FA2-4765-BD2C-95B03BBB5853}"/>
    <dgm:cxn modelId="{EA656435-9C7E-4CDE-A432-B43E685EAB57}" type="presOf" srcId="{EE779AC5-C526-4A6D-927E-E16D0C45347B}" destId="{FDECA96B-BB0A-45F7-9DD1-5E477FEB5410}" srcOrd="0" destOrd="0" presId="urn:microsoft.com/office/officeart/2005/8/layout/hierarchy5"/>
    <dgm:cxn modelId="{2D99ECB9-7BD4-4CA1-834C-206763FE172B}" type="presOf" srcId="{6FDD6ABA-8E6B-4570-A858-EF950DBD6058}" destId="{C5E9794F-48E8-454E-81B3-533AA352FDFC}" srcOrd="1" destOrd="0" presId="urn:microsoft.com/office/officeart/2005/8/layout/hierarchy5"/>
    <dgm:cxn modelId="{5728222A-29DA-41BB-B1F8-04C56CC27E52}" type="presOf" srcId="{22781A9E-224C-4EC0-A427-494985640DB8}" destId="{CDCE3047-23E5-4C96-8648-2C939C57A15F}" srcOrd="1" destOrd="0" presId="urn:microsoft.com/office/officeart/2005/8/layout/hierarchy5"/>
    <dgm:cxn modelId="{AB635FF3-3327-4D47-94E1-B8248D6E6EB9}" srcId="{EC2781AE-2515-41DF-B7DE-CD9C0B9A5B73}" destId="{A5F580B9-F6EA-4250-94B4-AE3DFBF403E8}" srcOrd="1" destOrd="0" parTransId="{EC9DB7BF-4C13-428A-8551-5F8F5E3579C6}" sibTransId="{BB4C6E56-F6D2-42FA-BC3D-FE5A9A25B70B}"/>
    <dgm:cxn modelId="{FF085203-03A5-4D88-B6DD-E777D7B0E493}" type="presOf" srcId="{A275C028-6258-4240-9EF3-26F9C33E4F9E}" destId="{1DBA8CCF-B086-4185-9DE6-6DECC07CF965}" srcOrd="0" destOrd="0" presId="urn:microsoft.com/office/officeart/2005/8/layout/hierarchy5"/>
    <dgm:cxn modelId="{04E6BBA2-CEAD-489A-B5A3-CFB6EBDEF4A2}" type="presOf" srcId="{0C9751E0-159F-491C-A6C0-64D240485B2A}" destId="{B9C0F263-132A-4948-915C-208148F0AB63}" srcOrd="0" destOrd="0" presId="urn:microsoft.com/office/officeart/2005/8/layout/hierarchy5"/>
    <dgm:cxn modelId="{6AF9E0CE-50C0-4524-8BB3-AC3F91BFA16C}" type="presOf" srcId="{826E647B-5907-4682-BE46-BEC2D1F795A6}" destId="{C8A2E979-1C7A-47B9-9ECE-2AABFC313F32}" srcOrd="0" destOrd="0" presId="urn:microsoft.com/office/officeart/2005/8/layout/hierarchy5"/>
    <dgm:cxn modelId="{507E56AA-01EE-4E09-A9BD-A5C24B8219A3}" type="presOf" srcId="{C9258C83-C991-457A-BC6C-3A5DE1C84449}" destId="{A6A5D146-D92F-4642-99E7-C99BA140AC00}" srcOrd="0" destOrd="0" presId="urn:microsoft.com/office/officeart/2005/8/layout/hierarchy5"/>
    <dgm:cxn modelId="{CB67F82E-2478-42E6-920E-B428F4A750FE}" type="presOf" srcId="{5A49A368-6087-46D6-95DA-D9737922FAF2}" destId="{DB3CC79A-54CE-44D5-B7DF-517FC791EE3A}" srcOrd="0" destOrd="0" presId="urn:microsoft.com/office/officeart/2005/8/layout/hierarchy5"/>
    <dgm:cxn modelId="{BBF4B16F-3856-46F7-8838-596A9E265138}" type="presOf" srcId="{F5262020-C875-47E8-B17D-E2ACCEA50F5B}" destId="{5D1709A3-12AE-41CE-B642-CAD017E04C17}" srcOrd="0" destOrd="0" presId="urn:microsoft.com/office/officeart/2005/8/layout/hierarchy5"/>
    <dgm:cxn modelId="{8646B34B-8729-4C3B-8107-3112A82862C6}" type="presOf" srcId="{1BEDFF0E-56EB-45BC-86FC-268AA71CE644}" destId="{24B169B2-8457-4FC7-987A-3DBECCB6BE35}" srcOrd="1" destOrd="0" presId="urn:microsoft.com/office/officeart/2005/8/layout/hierarchy5"/>
    <dgm:cxn modelId="{25CE06E7-FBAE-4245-99B8-0F16C8EC9563}" srcId="{80C24099-E4C6-4119-A217-7FFDB45BFE46}" destId="{EE779AC5-C526-4A6D-927E-E16D0C45347B}" srcOrd="1" destOrd="0" parTransId="{5865F93C-1C0C-414F-A1DC-46ACE221DD81}" sibTransId="{6F694238-0C83-46EB-926A-56EEE219C310}"/>
    <dgm:cxn modelId="{0B7FD402-5C50-4A11-8991-F26D8EAD0A1A}" type="presOf" srcId="{EC2781AE-2515-41DF-B7DE-CD9C0B9A5B73}" destId="{4CF328E8-C38A-4481-B565-D48A48B03824}" srcOrd="0" destOrd="0" presId="urn:microsoft.com/office/officeart/2005/8/layout/hierarchy5"/>
    <dgm:cxn modelId="{FF9868E0-896D-4CE3-BCCC-D773FA60835C}" srcId="{ADFAED45-936B-4C59-AB8E-0059FB41EED9}" destId="{EC2781AE-2515-41DF-B7DE-CD9C0B9A5B73}" srcOrd="0" destOrd="0" parTransId="{7F7F5C8A-A2AC-44BA-9E76-F4CA333D15C1}" sibTransId="{3E774F5B-60BB-424F-988C-98CC8AE1F325}"/>
    <dgm:cxn modelId="{858A26CD-88AF-4956-A31C-A0DD3E929618}" type="presOf" srcId="{D3E8A82B-AEBB-4469-9772-8810746D8864}" destId="{FFE5B881-C372-4C68-9C87-B035451A84BF}" srcOrd="1" destOrd="0" presId="urn:microsoft.com/office/officeart/2005/8/layout/hierarchy5"/>
    <dgm:cxn modelId="{CF340A2E-181E-4C15-9FDF-964150031C58}" type="presOf" srcId="{EC9DB7BF-4C13-428A-8551-5F8F5E3579C6}" destId="{8003A256-4087-4D33-9F1B-1223F427A4F6}" srcOrd="0" destOrd="0" presId="urn:microsoft.com/office/officeart/2005/8/layout/hierarchy5"/>
    <dgm:cxn modelId="{523426F8-38B6-48D0-852A-99BE147F6979}" type="presOf" srcId="{6AF61D01-F46F-4E6A-8DFB-B6EE36EEB440}" destId="{3002D25F-1F1D-4450-A2F3-1CD2C8F16145}" srcOrd="0" destOrd="0" presId="urn:microsoft.com/office/officeart/2005/8/layout/hierarchy5"/>
    <dgm:cxn modelId="{A10FA1CC-4851-4CEB-90AB-7E33A7B9537A}" type="presOf" srcId="{D706E11E-7DF4-4134-84A1-71C04C0E552A}" destId="{F1D36DFE-340D-4973-8B6F-7129DAF070E5}" srcOrd="1" destOrd="0" presId="urn:microsoft.com/office/officeart/2005/8/layout/hierarchy5"/>
    <dgm:cxn modelId="{0C6F31C0-F5F9-4875-9678-EE90A9EEEE6A}" type="presOf" srcId="{D706E11E-7DF4-4134-84A1-71C04C0E552A}" destId="{F4D36095-10AF-45AB-8649-25221B6996B0}" srcOrd="0" destOrd="0" presId="urn:microsoft.com/office/officeart/2005/8/layout/hierarchy5"/>
    <dgm:cxn modelId="{260E1D7C-41C6-44BF-BAC2-3A7DB69D36DF}" srcId="{ADFAED45-936B-4C59-AB8E-0059FB41EED9}" destId="{EAB32058-D84A-44CC-8301-B980D09B3655}" srcOrd="1" destOrd="0" parTransId="{59459197-C27F-4E88-9AB9-E0E5B2B4C319}" sibTransId="{0D4DE4F5-03ED-47B7-A14C-1DF5ED479FB1}"/>
    <dgm:cxn modelId="{3E359EA2-69AA-46B9-B70F-BFB2BFDED9D4}" type="presOf" srcId="{EAB32058-D84A-44CC-8301-B980D09B3655}" destId="{1E1264F6-D6EB-4B96-AA43-2AF65DF441EA}" srcOrd="0" destOrd="0" presId="urn:microsoft.com/office/officeart/2005/8/layout/hierarchy5"/>
    <dgm:cxn modelId="{B9330D48-A726-4F74-B93D-59ADB3E9A349}" type="presOf" srcId="{55EC5063-5AEE-423B-9353-1AAA39A18969}" destId="{7EB57C5A-D4B4-4594-8760-D831D90E9667}" srcOrd="0" destOrd="0" presId="urn:microsoft.com/office/officeart/2005/8/layout/hierarchy5"/>
    <dgm:cxn modelId="{B92983AE-677D-429E-8FE4-4D4D4289F04C}" type="presOf" srcId="{EC9DB7BF-4C13-428A-8551-5F8F5E3579C6}" destId="{AB4B99FF-5F3A-4F71-8A17-F89257316BE9}" srcOrd="1" destOrd="0" presId="urn:microsoft.com/office/officeart/2005/8/layout/hierarchy5"/>
    <dgm:cxn modelId="{9B5773AB-1563-4CE3-A54B-7312CC5E432C}" type="presOf" srcId="{E6D22DF8-B374-4CE2-9375-950BA9E16C4F}" destId="{7F7C6BA4-7277-4E75-B7AC-B6D1AB4B0491}" srcOrd="0" destOrd="0" presId="urn:microsoft.com/office/officeart/2005/8/layout/hierarchy5"/>
    <dgm:cxn modelId="{8FAEAD10-E851-43CC-9BA9-8D5DC0B52560}" srcId="{11DE86FB-E709-4C02-B051-90CA722D1AD9}" destId="{0C9751E0-159F-491C-A6C0-64D240485B2A}" srcOrd="0" destOrd="0" parTransId="{D629084C-D57A-4740-9630-1362286B50D7}" sibTransId="{EFAAE42E-1414-4FEC-899D-EEE8DD3B1E0E}"/>
    <dgm:cxn modelId="{0A3621F0-EED9-475E-9A62-0D3D0A63A40F}" type="presOf" srcId="{11AE74CE-99E4-4DA8-82A4-27F4FFB64578}" destId="{265B4FEF-A670-43D1-8736-B4D99FA92C71}" srcOrd="0" destOrd="0" presId="urn:microsoft.com/office/officeart/2005/8/layout/hierarchy5"/>
    <dgm:cxn modelId="{D19413B2-172E-42F0-B46E-3A745ECB1E04}" type="presOf" srcId="{3A962032-646A-40AE-80DB-5ED63BB71FD0}" destId="{3A33330A-076C-42AB-90A0-BE066AC28CD0}" srcOrd="0" destOrd="0" presId="urn:microsoft.com/office/officeart/2005/8/layout/hierarchy5"/>
    <dgm:cxn modelId="{0624A4DF-C159-426B-B6B7-70ABE3BE5B57}" type="presOf" srcId="{A5F580B9-F6EA-4250-94B4-AE3DFBF403E8}" destId="{091EEE17-6B87-47C3-8F11-61FAC327138C}" srcOrd="0" destOrd="0" presId="urn:microsoft.com/office/officeart/2005/8/layout/hierarchy5"/>
    <dgm:cxn modelId="{CE4804E4-9B87-4F28-A4C0-2F2523D15895}" type="presOf" srcId="{D3E8A82B-AEBB-4469-9772-8810746D8864}" destId="{54B2B020-7A70-406D-910C-0E57AE342D91}" srcOrd="0" destOrd="0" presId="urn:microsoft.com/office/officeart/2005/8/layout/hierarchy5"/>
    <dgm:cxn modelId="{D4CA5432-198D-4874-A13E-8A11F5BED5A4}" type="presOf" srcId="{4996FBAC-4B87-4A2B-A8EC-4B0B11B45D14}" destId="{A765E129-08AC-4C48-9B5A-EBD72DB10ADB}" srcOrd="0" destOrd="0" presId="urn:microsoft.com/office/officeart/2005/8/layout/hierarchy5"/>
    <dgm:cxn modelId="{AB07C456-9ED0-40F1-97ED-B0A8069A6915}" type="presOf" srcId="{EA28EE5A-DD0B-4329-BA4F-A4BFCC0D749D}" destId="{69B316CA-BBBA-4C40-8B36-9E0D9093DAA1}" srcOrd="0" destOrd="0" presId="urn:microsoft.com/office/officeart/2005/8/layout/hierarchy5"/>
    <dgm:cxn modelId="{C9BE996C-40A7-4E05-AFB1-FF9F6CE490BE}" srcId="{2B16776C-E57D-410F-BA8F-34BEEB7A6887}" destId="{55A3C4ED-850D-4EF7-9907-0BEF01026CB8}" srcOrd="3" destOrd="0" parTransId="{BB4062F7-F2F9-4881-AA15-D72A8E43B665}" sibTransId="{4D637B1B-2485-4F23-AC52-5611FD475DFC}"/>
    <dgm:cxn modelId="{17B2032D-8771-4E26-9E7A-5B88935924B6}" type="presParOf" srcId="{1C24936F-A200-4C53-A081-BEC7B7170FB1}" destId="{41CBF6CB-EC2A-4F23-A1E4-F48D73287661}" srcOrd="0" destOrd="0" presId="urn:microsoft.com/office/officeart/2005/8/layout/hierarchy5"/>
    <dgm:cxn modelId="{C166C9D4-AAB5-434F-BF83-4D02B79CB73A}" type="presParOf" srcId="{41CBF6CB-EC2A-4F23-A1E4-F48D73287661}" destId="{82A8FE1B-AF79-42B5-9B34-DF8BBBC5F242}" srcOrd="0" destOrd="0" presId="urn:microsoft.com/office/officeart/2005/8/layout/hierarchy5"/>
    <dgm:cxn modelId="{2DC6A791-C99E-4ECE-81FD-48AC3DE61793}" type="presParOf" srcId="{41CBF6CB-EC2A-4F23-A1E4-F48D73287661}" destId="{58E97CAB-A3D5-4C34-B2B4-852066F9B9D4}" srcOrd="1" destOrd="0" presId="urn:microsoft.com/office/officeart/2005/8/layout/hierarchy5"/>
    <dgm:cxn modelId="{1ACF474E-B197-4128-A41F-D5E9C03454B8}" type="presParOf" srcId="{58E97CAB-A3D5-4C34-B2B4-852066F9B9D4}" destId="{2CA0B860-F558-4D06-93E3-8CCD359C869B}" srcOrd="0" destOrd="0" presId="urn:microsoft.com/office/officeart/2005/8/layout/hierarchy5"/>
    <dgm:cxn modelId="{35AAC2A9-DB3B-4979-B9BC-679D0E2058D3}" type="presParOf" srcId="{2CA0B860-F558-4D06-93E3-8CCD359C869B}" destId="{4CF328E8-C38A-4481-B565-D48A48B03824}" srcOrd="0" destOrd="0" presId="urn:microsoft.com/office/officeart/2005/8/layout/hierarchy5"/>
    <dgm:cxn modelId="{04E34CC0-6C74-44DC-B933-956FBCBBF260}" type="presParOf" srcId="{2CA0B860-F558-4D06-93E3-8CCD359C869B}" destId="{5DEB6E33-0FEA-4ABD-BD34-4AFB4125A756}" srcOrd="1" destOrd="0" presId="urn:microsoft.com/office/officeart/2005/8/layout/hierarchy5"/>
    <dgm:cxn modelId="{02AD229E-5AB2-42BB-BC4A-B8A5F9DE640A}" type="presParOf" srcId="{5DEB6E33-0FEA-4ABD-BD34-4AFB4125A756}" destId="{54B2B020-7A70-406D-910C-0E57AE342D91}" srcOrd="0" destOrd="0" presId="urn:microsoft.com/office/officeart/2005/8/layout/hierarchy5"/>
    <dgm:cxn modelId="{81E9A814-8858-4A74-A4EA-DDA5DC519F30}" type="presParOf" srcId="{54B2B020-7A70-406D-910C-0E57AE342D91}" destId="{FFE5B881-C372-4C68-9C87-B035451A84BF}" srcOrd="0" destOrd="0" presId="urn:microsoft.com/office/officeart/2005/8/layout/hierarchy5"/>
    <dgm:cxn modelId="{0EEF6EA6-3E74-4CDB-A498-E7B48B516E8F}" type="presParOf" srcId="{5DEB6E33-0FEA-4ABD-BD34-4AFB4125A756}" destId="{AD7BE315-AE37-42D8-85FD-195F19CD7B96}" srcOrd="1" destOrd="0" presId="urn:microsoft.com/office/officeart/2005/8/layout/hierarchy5"/>
    <dgm:cxn modelId="{BF704B86-B678-46EC-B3C0-8030A2E82B24}" type="presParOf" srcId="{AD7BE315-AE37-42D8-85FD-195F19CD7B96}" destId="{34977460-4004-4F9C-96DD-509E8FC7BEAA}" srcOrd="0" destOrd="0" presId="urn:microsoft.com/office/officeart/2005/8/layout/hierarchy5"/>
    <dgm:cxn modelId="{26D3A2CF-54EB-4648-B58B-B6A24425780D}" type="presParOf" srcId="{AD7BE315-AE37-42D8-85FD-195F19CD7B96}" destId="{42122E91-67C2-4046-9ED7-DC6459B89220}" srcOrd="1" destOrd="0" presId="urn:microsoft.com/office/officeart/2005/8/layout/hierarchy5"/>
    <dgm:cxn modelId="{AF63A336-B3AB-482D-9B42-4B2707473432}" type="presParOf" srcId="{5DEB6E33-0FEA-4ABD-BD34-4AFB4125A756}" destId="{8003A256-4087-4D33-9F1B-1223F427A4F6}" srcOrd="2" destOrd="0" presId="urn:microsoft.com/office/officeart/2005/8/layout/hierarchy5"/>
    <dgm:cxn modelId="{498F6139-9C70-46F3-A218-CEC4F8B34CD0}" type="presParOf" srcId="{8003A256-4087-4D33-9F1B-1223F427A4F6}" destId="{AB4B99FF-5F3A-4F71-8A17-F89257316BE9}" srcOrd="0" destOrd="0" presId="urn:microsoft.com/office/officeart/2005/8/layout/hierarchy5"/>
    <dgm:cxn modelId="{44B1B90A-A8DF-4156-A03F-E4A136E64757}" type="presParOf" srcId="{5DEB6E33-0FEA-4ABD-BD34-4AFB4125A756}" destId="{8D90E6C3-946F-44DF-9F17-6924F5E86133}" srcOrd="3" destOrd="0" presId="urn:microsoft.com/office/officeart/2005/8/layout/hierarchy5"/>
    <dgm:cxn modelId="{A5FB1107-D4A5-4B19-8B6B-6645DA33BEC4}" type="presParOf" srcId="{8D90E6C3-946F-44DF-9F17-6924F5E86133}" destId="{091EEE17-6B87-47C3-8F11-61FAC327138C}" srcOrd="0" destOrd="0" presId="urn:microsoft.com/office/officeart/2005/8/layout/hierarchy5"/>
    <dgm:cxn modelId="{EE96637C-AC46-4FD7-903C-CD7EFCAB1187}" type="presParOf" srcId="{8D90E6C3-946F-44DF-9F17-6924F5E86133}" destId="{5E564D17-D2A4-4727-B970-CAB9FB4FCDF1}" srcOrd="1" destOrd="0" presId="urn:microsoft.com/office/officeart/2005/8/layout/hierarchy5"/>
    <dgm:cxn modelId="{4D0950CB-38F1-4F8F-8C01-B5A0AF3E74C4}" type="presParOf" srcId="{5DEB6E33-0FEA-4ABD-BD34-4AFB4125A756}" destId="{58A8C329-0DCE-468A-A7A9-64D20CE0FB75}" srcOrd="4" destOrd="0" presId="urn:microsoft.com/office/officeart/2005/8/layout/hierarchy5"/>
    <dgm:cxn modelId="{F43CF3E7-A80C-4118-94A8-CB7EE3218DCF}" type="presParOf" srcId="{58A8C329-0DCE-468A-A7A9-64D20CE0FB75}" destId="{56077F9D-E7B4-4ECF-88AF-00956073F17E}" srcOrd="0" destOrd="0" presId="urn:microsoft.com/office/officeart/2005/8/layout/hierarchy5"/>
    <dgm:cxn modelId="{2BF08CB8-9E99-4370-8D50-2983B0FCA17D}" type="presParOf" srcId="{5DEB6E33-0FEA-4ABD-BD34-4AFB4125A756}" destId="{50F9A4EB-2106-44DE-B358-2D1BDDDEE38B}" srcOrd="5" destOrd="0" presId="urn:microsoft.com/office/officeart/2005/8/layout/hierarchy5"/>
    <dgm:cxn modelId="{53D727A7-EF79-4EBE-8FBE-3D25373882C3}" type="presParOf" srcId="{50F9A4EB-2106-44DE-B358-2D1BDDDEE38B}" destId="{2240E86F-8269-4079-9E46-236A9CA0A1AE}" srcOrd="0" destOrd="0" presId="urn:microsoft.com/office/officeart/2005/8/layout/hierarchy5"/>
    <dgm:cxn modelId="{37DAAD0A-503F-420D-BDDF-DDDB288E4D67}" type="presParOf" srcId="{50F9A4EB-2106-44DE-B358-2D1BDDDEE38B}" destId="{95444D05-A837-4B21-AD24-941F6B65A5A2}" srcOrd="1" destOrd="0" presId="urn:microsoft.com/office/officeart/2005/8/layout/hierarchy5"/>
    <dgm:cxn modelId="{2F388841-5D2D-40B1-997D-B109C0A8F063}" type="presParOf" srcId="{95444D05-A837-4B21-AD24-941F6B65A5A2}" destId="{AB8C89F0-07CC-4273-966F-844BD98FA745}" srcOrd="0" destOrd="0" presId="urn:microsoft.com/office/officeart/2005/8/layout/hierarchy5"/>
    <dgm:cxn modelId="{017CA551-5C40-458A-B469-A86927E2DBBE}" type="presParOf" srcId="{AB8C89F0-07CC-4273-966F-844BD98FA745}" destId="{C5E9794F-48E8-454E-81B3-533AA352FDFC}" srcOrd="0" destOrd="0" presId="urn:microsoft.com/office/officeart/2005/8/layout/hierarchy5"/>
    <dgm:cxn modelId="{D796D914-DA2C-46B0-ACEE-16AEE58206E1}" type="presParOf" srcId="{95444D05-A837-4B21-AD24-941F6B65A5A2}" destId="{44484D0A-B7B2-4055-8AE6-44462C7530A4}" srcOrd="1" destOrd="0" presId="urn:microsoft.com/office/officeart/2005/8/layout/hierarchy5"/>
    <dgm:cxn modelId="{B34415A4-572F-41AF-9522-B9E474AF35A7}" type="presParOf" srcId="{44484D0A-B7B2-4055-8AE6-44462C7530A4}" destId="{A8071941-1B40-4BE9-920F-80DD6B9C22CC}" srcOrd="0" destOrd="0" presId="urn:microsoft.com/office/officeart/2005/8/layout/hierarchy5"/>
    <dgm:cxn modelId="{E4F4DC42-A2B4-4364-A2C0-A67B411A842B}" type="presParOf" srcId="{44484D0A-B7B2-4055-8AE6-44462C7530A4}" destId="{2A6F3491-7834-469C-AFBE-8B04639CC7AA}" srcOrd="1" destOrd="0" presId="urn:microsoft.com/office/officeart/2005/8/layout/hierarchy5"/>
    <dgm:cxn modelId="{8793373B-3222-402D-AFE2-673AF2364788}" type="presParOf" srcId="{95444D05-A837-4B21-AD24-941F6B65A5A2}" destId="{509AC066-B11E-4017-A77B-C13320490A5D}" srcOrd="2" destOrd="0" presId="urn:microsoft.com/office/officeart/2005/8/layout/hierarchy5"/>
    <dgm:cxn modelId="{0D60123E-E5DA-4844-B55A-5D1E0D8248C6}" type="presParOf" srcId="{509AC066-B11E-4017-A77B-C13320490A5D}" destId="{2F4023EE-46BF-4C17-9EF2-82CB7550D72E}" srcOrd="0" destOrd="0" presId="urn:microsoft.com/office/officeart/2005/8/layout/hierarchy5"/>
    <dgm:cxn modelId="{1B46DAB4-E1E8-4037-BEC0-4A7F5106DDB0}" type="presParOf" srcId="{95444D05-A837-4B21-AD24-941F6B65A5A2}" destId="{51F8D612-99CC-44FF-B22E-46B34A1E4E2F}" srcOrd="3" destOrd="0" presId="urn:microsoft.com/office/officeart/2005/8/layout/hierarchy5"/>
    <dgm:cxn modelId="{57479ADA-0CEA-4447-AA92-FD37DF989331}" type="presParOf" srcId="{51F8D612-99CC-44FF-B22E-46B34A1E4E2F}" destId="{FDECA96B-BB0A-45F7-9DD1-5E477FEB5410}" srcOrd="0" destOrd="0" presId="urn:microsoft.com/office/officeart/2005/8/layout/hierarchy5"/>
    <dgm:cxn modelId="{98A6C1DF-29C1-4F0D-8E3A-F3B96354B034}" type="presParOf" srcId="{51F8D612-99CC-44FF-B22E-46B34A1E4E2F}" destId="{37FF88EA-C021-4700-B217-8E0C4F6239B9}" srcOrd="1" destOrd="0" presId="urn:microsoft.com/office/officeart/2005/8/layout/hierarchy5"/>
    <dgm:cxn modelId="{6F3FE93B-6121-402C-A440-87CDDE67EB05}" type="presParOf" srcId="{37FF88EA-C021-4700-B217-8E0C4F6239B9}" destId="{9757019C-527C-4CEB-B1AE-BDBF43EFE6C2}" srcOrd="0" destOrd="0" presId="urn:microsoft.com/office/officeart/2005/8/layout/hierarchy5"/>
    <dgm:cxn modelId="{6F34E6A7-38D6-4783-8D1E-CB8A7553A581}" type="presParOf" srcId="{9757019C-527C-4CEB-B1AE-BDBF43EFE6C2}" destId="{C179ED39-4EAC-43A1-BED6-54E964BA58A3}" srcOrd="0" destOrd="0" presId="urn:microsoft.com/office/officeart/2005/8/layout/hierarchy5"/>
    <dgm:cxn modelId="{CD51AB81-A64A-4573-9291-0E36512EBC7E}" type="presParOf" srcId="{37FF88EA-C021-4700-B217-8E0C4F6239B9}" destId="{520899B2-029B-4993-B650-4FB424AD03A6}" srcOrd="1" destOrd="0" presId="urn:microsoft.com/office/officeart/2005/8/layout/hierarchy5"/>
    <dgm:cxn modelId="{1023E103-E103-444C-BB12-212770E81AAB}" type="presParOf" srcId="{520899B2-029B-4993-B650-4FB424AD03A6}" destId="{374FD163-9A2D-4963-8C07-37502B260EE7}" srcOrd="0" destOrd="0" presId="urn:microsoft.com/office/officeart/2005/8/layout/hierarchy5"/>
    <dgm:cxn modelId="{CE9BF879-BF3E-4EBB-8E03-FF1A823E1DFC}" type="presParOf" srcId="{520899B2-029B-4993-B650-4FB424AD03A6}" destId="{2DB599D5-6382-4547-B198-47A6EA3F0AB6}" srcOrd="1" destOrd="0" presId="urn:microsoft.com/office/officeart/2005/8/layout/hierarchy5"/>
    <dgm:cxn modelId="{1ECA8E02-8769-4FF1-B3F5-3E7ECE91BE57}" type="presParOf" srcId="{37FF88EA-C021-4700-B217-8E0C4F6239B9}" destId="{423C7ACB-C72A-4F2E-A8E6-CFE0824D85A3}" srcOrd="2" destOrd="0" presId="urn:microsoft.com/office/officeart/2005/8/layout/hierarchy5"/>
    <dgm:cxn modelId="{6BF71310-A182-4633-90EC-B54912D0F8E5}" type="presParOf" srcId="{423C7ACB-C72A-4F2E-A8E6-CFE0824D85A3}" destId="{24B169B2-8457-4FC7-987A-3DBECCB6BE35}" srcOrd="0" destOrd="0" presId="urn:microsoft.com/office/officeart/2005/8/layout/hierarchy5"/>
    <dgm:cxn modelId="{F8F6E6B6-DA1A-4EB9-A654-641503C944CE}" type="presParOf" srcId="{37FF88EA-C021-4700-B217-8E0C4F6239B9}" destId="{AB665F57-A049-48AA-8C9B-F2DA5BB97DD7}" srcOrd="3" destOrd="0" presId="urn:microsoft.com/office/officeart/2005/8/layout/hierarchy5"/>
    <dgm:cxn modelId="{1F642968-B3CB-480C-AC65-A89B8BAC078A}" type="presParOf" srcId="{AB665F57-A049-48AA-8C9B-F2DA5BB97DD7}" destId="{0E55D689-5443-4218-BA8E-1E568906DA15}" srcOrd="0" destOrd="0" presId="urn:microsoft.com/office/officeart/2005/8/layout/hierarchy5"/>
    <dgm:cxn modelId="{4D1FA48F-C9E4-45BE-B3C2-E79B6AEE985D}" type="presParOf" srcId="{AB665F57-A049-48AA-8C9B-F2DA5BB97DD7}" destId="{D137589B-7CDD-41E4-ABE0-27AFBD117DAC}" srcOrd="1" destOrd="0" presId="urn:microsoft.com/office/officeart/2005/8/layout/hierarchy5"/>
    <dgm:cxn modelId="{161381F7-58D3-43E4-A8D6-464348FDEA16}" type="presParOf" srcId="{D137589B-7CDD-41E4-ABE0-27AFBD117DAC}" destId="{7EB57C5A-D4B4-4594-8760-D831D90E9667}" srcOrd="0" destOrd="0" presId="urn:microsoft.com/office/officeart/2005/8/layout/hierarchy5"/>
    <dgm:cxn modelId="{730D07F2-12E5-49F8-8104-3CD39EF16B7B}" type="presParOf" srcId="{7EB57C5A-D4B4-4594-8760-D831D90E9667}" destId="{5C48953E-5DB4-41B8-903B-2A2B65D14A75}" srcOrd="0" destOrd="0" presId="urn:microsoft.com/office/officeart/2005/8/layout/hierarchy5"/>
    <dgm:cxn modelId="{704F4C56-7BCB-46E3-B1A4-677E26770F4C}" type="presParOf" srcId="{D137589B-7CDD-41E4-ABE0-27AFBD117DAC}" destId="{D36A065B-5F6C-44D0-8F46-577FD09B4EE1}" srcOrd="1" destOrd="0" presId="urn:microsoft.com/office/officeart/2005/8/layout/hierarchy5"/>
    <dgm:cxn modelId="{B64225A1-AA1F-417F-BE89-A1DDF405F2F8}" type="presParOf" srcId="{D36A065B-5F6C-44D0-8F46-577FD09B4EE1}" destId="{5D1709A3-12AE-41CE-B642-CAD017E04C17}" srcOrd="0" destOrd="0" presId="urn:microsoft.com/office/officeart/2005/8/layout/hierarchy5"/>
    <dgm:cxn modelId="{A76686F4-82D8-4F98-8677-A8FD5F17A410}" type="presParOf" srcId="{D36A065B-5F6C-44D0-8F46-577FD09B4EE1}" destId="{DE0DB4A5-748E-433B-B30E-FD4F4C6CCC71}" srcOrd="1" destOrd="0" presId="urn:microsoft.com/office/officeart/2005/8/layout/hierarchy5"/>
    <dgm:cxn modelId="{41BA384D-7431-4E73-9B8C-FB2817A371D5}" type="presParOf" srcId="{D137589B-7CDD-41E4-ABE0-27AFBD117DAC}" destId="{A6A5D146-D92F-4642-99E7-C99BA140AC00}" srcOrd="2" destOrd="0" presId="urn:microsoft.com/office/officeart/2005/8/layout/hierarchy5"/>
    <dgm:cxn modelId="{95FAFB0A-0EC5-44C5-A056-89032FC57D93}" type="presParOf" srcId="{A6A5D146-D92F-4642-99E7-C99BA140AC00}" destId="{639BC6AE-D60F-4DB0-9C02-56299CA3BD42}" srcOrd="0" destOrd="0" presId="urn:microsoft.com/office/officeart/2005/8/layout/hierarchy5"/>
    <dgm:cxn modelId="{A3E4680E-1430-478F-A0D9-43B93A787F12}" type="presParOf" srcId="{D137589B-7CDD-41E4-ABE0-27AFBD117DAC}" destId="{C21F6828-23A8-424F-AE42-49B1910396AC}" srcOrd="3" destOrd="0" presId="urn:microsoft.com/office/officeart/2005/8/layout/hierarchy5"/>
    <dgm:cxn modelId="{0112B476-9118-4FE5-B2EC-C9DEC03DB5DA}" type="presParOf" srcId="{C21F6828-23A8-424F-AE42-49B1910396AC}" destId="{A0E6EC3C-AB3E-452B-820B-52382FBE3E3B}" srcOrd="0" destOrd="0" presId="urn:microsoft.com/office/officeart/2005/8/layout/hierarchy5"/>
    <dgm:cxn modelId="{1598F205-D145-4B0D-95BD-A829D064E018}" type="presParOf" srcId="{C21F6828-23A8-424F-AE42-49B1910396AC}" destId="{4E46D6E3-3C28-4220-B0EA-3403B0290221}" srcOrd="1" destOrd="0" presId="urn:microsoft.com/office/officeart/2005/8/layout/hierarchy5"/>
    <dgm:cxn modelId="{8CF8C143-ACD6-4EAE-AFC1-C7BB53D6AACD}" type="presParOf" srcId="{4E46D6E3-3C28-4220-B0EA-3403B0290221}" destId="{69B316CA-BBBA-4C40-8B36-9E0D9093DAA1}" srcOrd="0" destOrd="0" presId="urn:microsoft.com/office/officeart/2005/8/layout/hierarchy5"/>
    <dgm:cxn modelId="{67688F93-D151-478A-9189-6921A725B661}" type="presParOf" srcId="{69B316CA-BBBA-4C40-8B36-9E0D9093DAA1}" destId="{7FA5B7AF-3F4B-4746-9DAD-FC49BADBDCEA}" srcOrd="0" destOrd="0" presId="urn:microsoft.com/office/officeart/2005/8/layout/hierarchy5"/>
    <dgm:cxn modelId="{5DCFB148-4C9F-4C14-8D27-65F1050B3D26}" type="presParOf" srcId="{4E46D6E3-3C28-4220-B0EA-3403B0290221}" destId="{4E5708C3-61B7-474B-89BD-FA0A9F54DBE3}" srcOrd="1" destOrd="0" presId="urn:microsoft.com/office/officeart/2005/8/layout/hierarchy5"/>
    <dgm:cxn modelId="{0E030C0F-2EEC-44FA-B48D-1DB3D874E03D}" type="presParOf" srcId="{4E5708C3-61B7-474B-89BD-FA0A9F54DBE3}" destId="{A25B0713-D47E-49FE-87A8-EB264334DF17}" srcOrd="0" destOrd="0" presId="urn:microsoft.com/office/officeart/2005/8/layout/hierarchy5"/>
    <dgm:cxn modelId="{CAFF1B4C-7CB0-454A-8730-70598F4D70AB}" type="presParOf" srcId="{4E5708C3-61B7-474B-89BD-FA0A9F54DBE3}" destId="{897BA820-4BC1-4AE1-988E-68BC96728240}" srcOrd="1" destOrd="0" presId="urn:microsoft.com/office/officeart/2005/8/layout/hierarchy5"/>
    <dgm:cxn modelId="{3B59A1B3-767C-49F0-B5AC-C8CC44681502}" type="presParOf" srcId="{897BA820-4BC1-4AE1-988E-68BC96728240}" destId="{7F7C6BA4-7277-4E75-B7AC-B6D1AB4B0491}" srcOrd="0" destOrd="0" presId="urn:microsoft.com/office/officeart/2005/8/layout/hierarchy5"/>
    <dgm:cxn modelId="{B6C3F357-8174-4694-B60D-B95AD354D0F3}" type="presParOf" srcId="{7F7C6BA4-7277-4E75-B7AC-B6D1AB4B0491}" destId="{A4FBDB98-D5ED-4BD0-864C-159E89291604}" srcOrd="0" destOrd="0" presId="urn:microsoft.com/office/officeart/2005/8/layout/hierarchy5"/>
    <dgm:cxn modelId="{6456814A-5FE9-40E8-91B2-17B0B58C88CD}" type="presParOf" srcId="{897BA820-4BC1-4AE1-988E-68BC96728240}" destId="{549F5147-D1E3-4F6D-9B0B-EB056547AEE4}" srcOrd="1" destOrd="0" presId="urn:microsoft.com/office/officeart/2005/8/layout/hierarchy5"/>
    <dgm:cxn modelId="{4DAB7C12-8F2B-49E9-8CB6-47F95CB9B368}" type="presParOf" srcId="{549F5147-D1E3-4F6D-9B0B-EB056547AEE4}" destId="{A765E129-08AC-4C48-9B5A-EBD72DB10ADB}" srcOrd="0" destOrd="0" presId="urn:microsoft.com/office/officeart/2005/8/layout/hierarchy5"/>
    <dgm:cxn modelId="{8D214FF9-BFF5-49BA-929E-C92BE6608311}" type="presParOf" srcId="{549F5147-D1E3-4F6D-9B0B-EB056547AEE4}" destId="{96EB12B5-2E5C-412D-9084-EC8B2190747C}" srcOrd="1" destOrd="0" presId="urn:microsoft.com/office/officeart/2005/8/layout/hierarchy5"/>
    <dgm:cxn modelId="{A50415C5-9A87-4456-91E9-D3D7200A91E7}" type="presParOf" srcId="{897BA820-4BC1-4AE1-988E-68BC96728240}" destId="{717AD01A-5EDF-47CF-8AB6-4FCFFE715D27}" srcOrd="2" destOrd="0" presId="urn:microsoft.com/office/officeart/2005/8/layout/hierarchy5"/>
    <dgm:cxn modelId="{21EC89E4-F762-4DAF-8645-4E82FF616DE8}" type="presParOf" srcId="{717AD01A-5EDF-47CF-8AB6-4FCFFE715D27}" destId="{CDCE3047-23E5-4C96-8648-2C939C57A15F}" srcOrd="0" destOrd="0" presId="urn:microsoft.com/office/officeart/2005/8/layout/hierarchy5"/>
    <dgm:cxn modelId="{6B53005F-5EC3-4F31-80AD-E2A3611EF3B5}" type="presParOf" srcId="{897BA820-4BC1-4AE1-988E-68BC96728240}" destId="{4735896C-AA8D-4C60-B19D-ABE617A0D0F6}" srcOrd="3" destOrd="0" presId="urn:microsoft.com/office/officeart/2005/8/layout/hierarchy5"/>
    <dgm:cxn modelId="{60CF3909-3274-42DB-8313-0AA230EDB5CB}" type="presParOf" srcId="{4735896C-AA8D-4C60-B19D-ABE617A0D0F6}" destId="{6B13B699-5C6C-4C99-A874-63B1468A9121}" srcOrd="0" destOrd="0" presId="urn:microsoft.com/office/officeart/2005/8/layout/hierarchy5"/>
    <dgm:cxn modelId="{584E99ED-6204-4F84-80BF-95E73BB2DE9F}" type="presParOf" srcId="{4735896C-AA8D-4C60-B19D-ABE617A0D0F6}" destId="{7E76FBEF-3B8C-4308-A84F-F541E4C0A59A}" srcOrd="1" destOrd="0" presId="urn:microsoft.com/office/officeart/2005/8/layout/hierarchy5"/>
    <dgm:cxn modelId="{5C1F3A3B-DF06-4062-910F-508B419BFD9D}" type="presParOf" srcId="{897BA820-4BC1-4AE1-988E-68BC96728240}" destId="{3A33330A-076C-42AB-90A0-BE066AC28CD0}" srcOrd="4" destOrd="0" presId="urn:microsoft.com/office/officeart/2005/8/layout/hierarchy5"/>
    <dgm:cxn modelId="{646AB5B6-DDF8-42EC-AA37-16BF7BE2C48D}" type="presParOf" srcId="{3A33330A-076C-42AB-90A0-BE066AC28CD0}" destId="{E9E787F1-78F4-4756-96C6-D112A5C7C74B}" srcOrd="0" destOrd="0" presId="urn:microsoft.com/office/officeart/2005/8/layout/hierarchy5"/>
    <dgm:cxn modelId="{9DC9AD2E-E66E-436F-82B7-E9F380FEF82E}" type="presParOf" srcId="{897BA820-4BC1-4AE1-988E-68BC96728240}" destId="{D27A205F-3BAB-419F-87CE-78AF754191ED}" srcOrd="5" destOrd="0" presId="urn:microsoft.com/office/officeart/2005/8/layout/hierarchy5"/>
    <dgm:cxn modelId="{194A0B9B-F40E-4A00-8398-484B14717EEA}" type="presParOf" srcId="{D27A205F-3BAB-419F-87CE-78AF754191ED}" destId="{3EAEFDEA-AA61-4663-82A0-14A37E66F71D}" srcOrd="0" destOrd="0" presId="urn:microsoft.com/office/officeart/2005/8/layout/hierarchy5"/>
    <dgm:cxn modelId="{B4D155DE-A302-462F-8009-56C6290ACA8E}" type="presParOf" srcId="{D27A205F-3BAB-419F-87CE-78AF754191ED}" destId="{A5261BE5-11F7-4E76-806D-D3FE0322D059}" srcOrd="1" destOrd="0" presId="urn:microsoft.com/office/officeart/2005/8/layout/hierarchy5"/>
    <dgm:cxn modelId="{CDA3B12A-2721-4C0C-93A0-66D1D007071D}" type="presParOf" srcId="{897BA820-4BC1-4AE1-988E-68BC96728240}" destId="{776C21D7-AFFB-41AF-BEAD-0C67815A5571}" srcOrd="6" destOrd="0" presId="urn:microsoft.com/office/officeart/2005/8/layout/hierarchy5"/>
    <dgm:cxn modelId="{D1D44148-7AED-4D11-AC70-48A233D440B8}" type="presParOf" srcId="{776C21D7-AFFB-41AF-BEAD-0C67815A5571}" destId="{459E469E-026E-48DC-962B-AFA359D9DC2C}" srcOrd="0" destOrd="0" presId="urn:microsoft.com/office/officeart/2005/8/layout/hierarchy5"/>
    <dgm:cxn modelId="{9AD58CB6-D203-4CBE-BF52-77C5EF2C91FC}" type="presParOf" srcId="{897BA820-4BC1-4AE1-988E-68BC96728240}" destId="{26090A66-8305-4B26-BBEE-646A7467819F}" srcOrd="7" destOrd="0" presId="urn:microsoft.com/office/officeart/2005/8/layout/hierarchy5"/>
    <dgm:cxn modelId="{E56E6073-FF64-4768-B2EB-699BF43B23FA}" type="presParOf" srcId="{26090A66-8305-4B26-BBEE-646A7467819F}" destId="{9EFFCE73-52A2-434A-950B-1CE4E5F70B44}" srcOrd="0" destOrd="0" presId="urn:microsoft.com/office/officeart/2005/8/layout/hierarchy5"/>
    <dgm:cxn modelId="{12E9018A-9006-4222-9DC3-04DFFD13A092}" type="presParOf" srcId="{26090A66-8305-4B26-BBEE-646A7467819F}" destId="{31CA7E52-7B84-4D61-A801-1936DDCE7BC1}" srcOrd="1" destOrd="0" presId="urn:microsoft.com/office/officeart/2005/8/layout/hierarchy5"/>
    <dgm:cxn modelId="{8F8E40CB-FA5B-4D8A-A8AF-1A9ECBC1114A}" type="presParOf" srcId="{897BA820-4BC1-4AE1-988E-68BC96728240}" destId="{DB3CC79A-54CE-44D5-B7DF-517FC791EE3A}" srcOrd="8" destOrd="0" presId="urn:microsoft.com/office/officeart/2005/8/layout/hierarchy5"/>
    <dgm:cxn modelId="{2DA99AB1-9D12-4FF1-9007-6C5B589B9132}" type="presParOf" srcId="{DB3CC79A-54CE-44D5-B7DF-517FC791EE3A}" destId="{4D425238-0C4A-4699-93CE-A7D24A509DCA}" srcOrd="0" destOrd="0" presId="urn:microsoft.com/office/officeart/2005/8/layout/hierarchy5"/>
    <dgm:cxn modelId="{B31421E0-E71E-4671-979D-1817F220438E}" type="presParOf" srcId="{897BA820-4BC1-4AE1-988E-68BC96728240}" destId="{9D17D76B-FDE1-40B5-97C8-D26FCA35A565}" srcOrd="9" destOrd="0" presId="urn:microsoft.com/office/officeart/2005/8/layout/hierarchy5"/>
    <dgm:cxn modelId="{AD0BD6C7-E415-42D8-AA7B-8F262AFE78C4}" type="presParOf" srcId="{9D17D76B-FDE1-40B5-97C8-D26FCA35A565}" destId="{2C7FA5FA-F5F4-46CA-9732-BF7466EEEC2D}" srcOrd="0" destOrd="0" presId="urn:microsoft.com/office/officeart/2005/8/layout/hierarchy5"/>
    <dgm:cxn modelId="{29DC980D-B8F6-41CD-8CB6-1335EA35BECB}" type="presParOf" srcId="{9D17D76B-FDE1-40B5-97C8-D26FCA35A565}" destId="{1C8C9171-0888-44F8-8686-52422270DB48}" srcOrd="1" destOrd="0" presId="urn:microsoft.com/office/officeart/2005/8/layout/hierarchy5"/>
    <dgm:cxn modelId="{C53D176F-B9CC-4D9F-977C-405B2EC24381}" type="presParOf" srcId="{897BA820-4BC1-4AE1-988E-68BC96728240}" destId="{265B4FEF-A670-43D1-8736-B4D99FA92C71}" srcOrd="10" destOrd="0" presId="urn:microsoft.com/office/officeart/2005/8/layout/hierarchy5"/>
    <dgm:cxn modelId="{5A616449-09DC-4A09-8377-9B5646147600}" type="presParOf" srcId="{265B4FEF-A670-43D1-8736-B4D99FA92C71}" destId="{F0332731-21BD-47FA-91C1-B728FCB61753}" srcOrd="0" destOrd="0" presId="urn:microsoft.com/office/officeart/2005/8/layout/hierarchy5"/>
    <dgm:cxn modelId="{0A924DDD-8012-40D6-8262-967A8A8DB4BE}" type="presParOf" srcId="{897BA820-4BC1-4AE1-988E-68BC96728240}" destId="{8A79ABA5-3B2E-423E-A6E8-04715CB63C25}" srcOrd="11" destOrd="0" presId="urn:microsoft.com/office/officeart/2005/8/layout/hierarchy5"/>
    <dgm:cxn modelId="{4013D7DE-FCE8-4F20-AB8C-CDF63255D132}" type="presParOf" srcId="{8A79ABA5-3B2E-423E-A6E8-04715CB63C25}" destId="{4B244680-6E99-4E62-A44E-86FAC765E04C}" srcOrd="0" destOrd="0" presId="urn:microsoft.com/office/officeart/2005/8/layout/hierarchy5"/>
    <dgm:cxn modelId="{0BD11665-69A9-4ADA-BDD5-B352B95C2EF9}" type="presParOf" srcId="{8A79ABA5-3B2E-423E-A6E8-04715CB63C25}" destId="{709E5EA8-0FD9-4255-8333-0B4205E98FA4}" srcOrd="1" destOrd="0" presId="urn:microsoft.com/office/officeart/2005/8/layout/hierarchy5"/>
    <dgm:cxn modelId="{5DADC2B3-FCD8-4EA2-8095-069391A9E7D4}" type="presParOf" srcId="{4E46D6E3-3C28-4220-B0EA-3403B0290221}" destId="{F4D36095-10AF-45AB-8649-25221B6996B0}" srcOrd="2" destOrd="0" presId="urn:microsoft.com/office/officeart/2005/8/layout/hierarchy5"/>
    <dgm:cxn modelId="{3C6CC4E1-1F1D-4470-B077-51E60E096970}" type="presParOf" srcId="{F4D36095-10AF-45AB-8649-25221B6996B0}" destId="{F1D36DFE-340D-4973-8B6F-7129DAF070E5}" srcOrd="0" destOrd="0" presId="urn:microsoft.com/office/officeart/2005/8/layout/hierarchy5"/>
    <dgm:cxn modelId="{31EA930A-D2B9-495B-9708-387E487F5013}" type="presParOf" srcId="{4E46D6E3-3C28-4220-B0EA-3403B0290221}" destId="{9764308E-92B7-48C1-B80F-48F9B85CBF96}" srcOrd="3" destOrd="0" presId="urn:microsoft.com/office/officeart/2005/8/layout/hierarchy5"/>
    <dgm:cxn modelId="{FDF19A46-B869-4D7D-BB41-D1146720D25F}" type="presParOf" srcId="{9764308E-92B7-48C1-B80F-48F9B85CBF96}" destId="{C74B9AED-46E3-45B1-AEDD-3E6C741678F5}" srcOrd="0" destOrd="0" presId="urn:microsoft.com/office/officeart/2005/8/layout/hierarchy5"/>
    <dgm:cxn modelId="{F9C53F9E-C8B3-4FF0-9F8D-7F2C9B5120B8}" type="presParOf" srcId="{9764308E-92B7-48C1-B80F-48F9B85CBF96}" destId="{843492C6-C992-4813-BF7D-FD777696D9F0}" srcOrd="1" destOrd="0" presId="urn:microsoft.com/office/officeart/2005/8/layout/hierarchy5"/>
    <dgm:cxn modelId="{75AAC676-1F94-427B-870B-5892EC95EA66}" type="presParOf" srcId="{843492C6-C992-4813-BF7D-FD777696D9F0}" destId="{C4B5022E-6B8E-4F2D-A5BF-F5E2D8B7FE38}" srcOrd="0" destOrd="0" presId="urn:microsoft.com/office/officeart/2005/8/layout/hierarchy5"/>
    <dgm:cxn modelId="{A62BB333-7948-4731-A80D-2301B84B4C62}" type="presParOf" srcId="{C4B5022E-6B8E-4F2D-A5BF-F5E2D8B7FE38}" destId="{5BB5DC6C-3C40-401A-ADA9-45A75A240188}" srcOrd="0" destOrd="0" presId="urn:microsoft.com/office/officeart/2005/8/layout/hierarchy5"/>
    <dgm:cxn modelId="{01026CE2-F932-42BB-A079-F63ABFCE359F}" type="presParOf" srcId="{843492C6-C992-4813-BF7D-FD777696D9F0}" destId="{EA55B6D9-25A5-41B9-ACF4-61161D1E5FD3}" srcOrd="1" destOrd="0" presId="urn:microsoft.com/office/officeart/2005/8/layout/hierarchy5"/>
    <dgm:cxn modelId="{CCA4A054-D8FB-4567-953C-199F9917430B}" type="presParOf" srcId="{EA55B6D9-25A5-41B9-ACF4-61161D1E5FD3}" destId="{B9C0F263-132A-4948-915C-208148F0AB63}" srcOrd="0" destOrd="0" presId="urn:microsoft.com/office/officeart/2005/8/layout/hierarchy5"/>
    <dgm:cxn modelId="{0826776C-E4E3-423A-8E8C-FFA38D502EC8}" type="presParOf" srcId="{EA55B6D9-25A5-41B9-ACF4-61161D1E5FD3}" destId="{65B38C02-62D9-470B-9A31-70C8D6677BF0}" srcOrd="1" destOrd="0" presId="urn:microsoft.com/office/officeart/2005/8/layout/hierarchy5"/>
    <dgm:cxn modelId="{EDA09361-4A47-47D9-B880-7DDA59772673}" type="presParOf" srcId="{D137589B-7CDD-41E4-ABE0-27AFBD117DAC}" destId="{55540D7A-C9D5-436C-8866-C0AAD70BC482}" srcOrd="4" destOrd="0" presId="urn:microsoft.com/office/officeart/2005/8/layout/hierarchy5"/>
    <dgm:cxn modelId="{889A90F5-A926-477D-8B63-3E349F7C2813}" type="presParOf" srcId="{55540D7A-C9D5-436C-8866-C0AAD70BC482}" destId="{0CC77214-E141-492D-BF99-7D6D2B546DF9}" srcOrd="0" destOrd="0" presId="urn:microsoft.com/office/officeart/2005/8/layout/hierarchy5"/>
    <dgm:cxn modelId="{3B88BC30-FA63-42C4-AF89-C750E5B4ECC0}" type="presParOf" srcId="{D137589B-7CDD-41E4-ABE0-27AFBD117DAC}" destId="{DC975835-B3CE-4B7D-A74A-1C37DE8A4598}" srcOrd="5" destOrd="0" presId="urn:microsoft.com/office/officeart/2005/8/layout/hierarchy5"/>
    <dgm:cxn modelId="{48A78BAE-84AC-4A79-9859-3DC068A4350E}" type="presParOf" srcId="{DC975835-B3CE-4B7D-A74A-1C37DE8A4598}" destId="{A4EF72EC-287C-40E5-A63B-BABBD828FB5D}" srcOrd="0" destOrd="0" presId="urn:microsoft.com/office/officeart/2005/8/layout/hierarchy5"/>
    <dgm:cxn modelId="{4E10F2F2-CCEB-4633-B1D1-7475424CAD86}" type="presParOf" srcId="{DC975835-B3CE-4B7D-A74A-1C37DE8A4598}" destId="{A2DA26C5-1C91-45D9-95A7-B6DC54832939}" srcOrd="1" destOrd="0" presId="urn:microsoft.com/office/officeart/2005/8/layout/hierarchy5"/>
    <dgm:cxn modelId="{4814277F-1AEA-44B2-AE9E-3EA1C6D876E3}" type="presParOf" srcId="{95444D05-A837-4B21-AD24-941F6B65A5A2}" destId="{3002D25F-1F1D-4450-A2F3-1CD2C8F16145}" srcOrd="4" destOrd="0" presId="urn:microsoft.com/office/officeart/2005/8/layout/hierarchy5"/>
    <dgm:cxn modelId="{ED127514-FE16-44E6-92A5-4D618C3A4C10}" type="presParOf" srcId="{3002D25F-1F1D-4450-A2F3-1CD2C8F16145}" destId="{D64A3389-A9A8-4180-8AD6-58E1C786B195}" srcOrd="0" destOrd="0" presId="urn:microsoft.com/office/officeart/2005/8/layout/hierarchy5"/>
    <dgm:cxn modelId="{C343C67D-9969-46A8-BF61-421F780E8225}" type="presParOf" srcId="{95444D05-A837-4B21-AD24-941F6B65A5A2}" destId="{E1B536A2-0C25-4D2C-8C9A-F9577F83EEDC}" srcOrd="5" destOrd="0" presId="urn:microsoft.com/office/officeart/2005/8/layout/hierarchy5"/>
    <dgm:cxn modelId="{C764096B-7093-4E72-9C1A-42D16DB97BE0}" type="presParOf" srcId="{E1B536A2-0C25-4D2C-8C9A-F9577F83EEDC}" destId="{D3969E08-6818-4A38-8F44-488053B5EEE4}" srcOrd="0" destOrd="0" presId="urn:microsoft.com/office/officeart/2005/8/layout/hierarchy5"/>
    <dgm:cxn modelId="{ABF705CD-88B9-4EEA-96D6-2C57A12D0380}" type="presParOf" srcId="{E1B536A2-0C25-4D2C-8C9A-F9577F83EEDC}" destId="{4EE71353-BB8B-4FA8-9736-40181F1AE2D8}" srcOrd="1" destOrd="0" presId="urn:microsoft.com/office/officeart/2005/8/layout/hierarchy5"/>
    <dgm:cxn modelId="{0062F9C6-9A30-4ECE-B25B-B8FA0F0D4EF6}" type="presParOf" srcId="{5DEB6E33-0FEA-4ABD-BD34-4AFB4125A756}" destId="{90C4C431-AF41-45F0-ACC8-F3D55ABFA8C5}" srcOrd="6" destOrd="0" presId="urn:microsoft.com/office/officeart/2005/8/layout/hierarchy5"/>
    <dgm:cxn modelId="{1541BEBD-3E98-4268-B122-88524D95C81A}" type="presParOf" srcId="{90C4C431-AF41-45F0-ACC8-F3D55ABFA8C5}" destId="{B2563236-0077-44A5-830C-B6C25972C150}" srcOrd="0" destOrd="0" presId="urn:microsoft.com/office/officeart/2005/8/layout/hierarchy5"/>
    <dgm:cxn modelId="{B7040A65-2B76-415B-AAE3-62BCBC5C6C88}" type="presParOf" srcId="{5DEB6E33-0FEA-4ABD-BD34-4AFB4125A756}" destId="{A09534D1-0CB1-4B61-B4E6-E58605B7745B}" srcOrd="7" destOrd="0" presId="urn:microsoft.com/office/officeart/2005/8/layout/hierarchy5"/>
    <dgm:cxn modelId="{C6F5E43B-FA71-47CB-BE1F-2A77BE4749F7}" type="presParOf" srcId="{A09534D1-0CB1-4B61-B4E6-E58605B7745B}" destId="{5D25C8E6-7695-4C49-9075-B9895D87CE7C}" srcOrd="0" destOrd="0" presId="urn:microsoft.com/office/officeart/2005/8/layout/hierarchy5"/>
    <dgm:cxn modelId="{F9725698-08CB-49EB-91BE-382EE1160F44}" type="presParOf" srcId="{A09534D1-0CB1-4B61-B4E6-E58605B7745B}" destId="{5D20F8A9-3889-4525-BC74-D74FC5B7A4E5}" srcOrd="1" destOrd="0" presId="urn:microsoft.com/office/officeart/2005/8/layout/hierarchy5"/>
    <dgm:cxn modelId="{D6B135DD-6266-4CC4-8670-7F91B4DCD983}" type="presParOf" srcId="{1C24936F-A200-4C53-A081-BEC7B7170FB1}" destId="{48784839-D419-4E49-AB35-4AA9A4919E3F}" srcOrd="1" destOrd="0" presId="urn:microsoft.com/office/officeart/2005/8/layout/hierarchy5"/>
    <dgm:cxn modelId="{282FF44A-7000-4446-80A7-661B7ADEF2AB}" type="presParOf" srcId="{48784839-D419-4E49-AB35-4AA9A4919E3F}" destId="{0B58CC90-3F28-4A06-AA65-86BFD3CF1DB5}" srcOrd="0" destOrd="0" presId="urn:microsoft.com/office/officeart/2005/8/layout/hierarchy5"/>
    <dgm:cxn modelId="{23308220-B87A-45E3-8CFE-0B1BB4FAA4FE}" type="presParOf" srcId="{0B58CC90-3F28-4A06-AA65-86BFD3CF1DB5}" destId="{1E1264F6-D6EB-4B96-AA43-2AF65DF441EA}" srcOrd="0" destOrd="0" presId="urn:microsoft.com/office/officeart/2005/8/layout/hierarchy5"/>
    <dgm:cxn modelId="{7F8FB965-A4F5-46F2-8688-92C33D92F8C0}" type="presParOf" srcId="{0B58CC90-3F28-4A06-AA65-86BFD3CF1DB5}" destId="{BF8C37DF-86A6-4D67-8712-8641330C3E48}" srcOrd="1" destOrd="0" presId="urn:microsoft.com/office/officeart/2005/8/layout/hierarchy5"/>
    <dgm:cxn modelId="{9379BE92-CA8F-4FA6-8286-9782483517CB}" type="presParOf" srcId="{48784839-D419-4E49-AB35-4AA9A4919E3F}" destId="{EF074A64-F686-4462-A9B1-123E01C7B1A6}" srcOrd="1" destOrd="0" presId="urn:microsoft.com/office/officeart/2005/8/layout/hierarchy5"/>
    <dgm:cxn modelId="{61B8B5FC-9929-46AA-B71D-14F30E3F53FA}" type="presParOf" srcId="{EF074A64-F686-4462-A9B1-123E01C7B1A6}" destId="{3A4605AE-540B-4B08-B754-72DDE0F5CB90}" srcOrd="0" destOrd="0" presId="urn:microsoft.com/office/officeart/2005/8/layout/hierarchy5"/>
    <dgm:cxn modelId="{3E0CEB91-502C-4673-B4A9-15BEDB7E93C0}" type="presParOf" srcId="{48784839-D419-4E49-AB35-4AA9A4919E3F}" destId="{E2DDD709-6389-4B43-802E-38CF1B77766C}" srcOrd="2" destOrd="0" presId="urn:microsoft.com/office/officeart/2005/8/layout/hierarchy5"/>
    <dgm:cxn modelId="{4B75E6D9-6ECE-42F8-A20A-12D5E41A7BF9}" type="presParOf" srcId="{E2DDD709-6389-4B43-802E-38CF1B77766C}" destId="{56C36C58-DDF3-4655-93D9-8B3171DBE4AD}" srcOrd="0" destOrd="0" presId="urn:microsoft.com/office/officeart/2005/8/layout/hierarchy5"/>
    <dgm:cxn modelId="{3B83D577-87FA-4DB3-A5A1-C4F2ECE49770}" type="presParOf" srcId="{E2DDD709-6389-4B43-802E-38CF1B77766C}" destId="{59BEDFBF-C758-4620-8A59-645586A34483}" srcOrd="1" destOrd="0" presId="urn:microsoft.com/office/officeart/2005/8/layout/hierarchy5"/>
    <dgm:cxn modelId="{1B691E6D-C16D-4F4E-81D9-669D2425F939}" type="presParOf" srcId="{48784839-D419-4E49-AB35-4AA9A4919E3F}" destId="{50A4D3AC-7685-47E8-A8B5-3E21114A49BE}" srcOrd="3" destOrd="0" presId="urn:microsoft.com/office/officeart/2005/8/layout/hierarchy5"/>
    <dgm:cxn modelId="{9BF38881-F9D1-4BA8-8918-EBF7DD2E80B7}" type="presParOf" srcId="{50A4D3AC-7685-47E8-A8B5-3E21114A49BE}" destId="{9CD0278B-315D-48E5-A923-8A2E06AD05B0}" srcOrd="0" destOrd="0" presId="urn:microsoft.com/office/officeart/2005/8/layout/hierarchy5"/>
    <dgm:cxn modelId="{A91523AA-77A3-4684-98DE-2F19894DA583}" type="presParOf" srcId="{48784839-D419-4E49-AB35-4AA9A4919E3F}" destId="{76F0C3C1-31ED-44BC-90D6-708FE9EBA762}" srcOrd="4" destOrd="0" presId="urn:microsoft.com/office/officeart/2005/8/layout/hierarchy5"/>
    <dgm:cxn modelId="{40A659DB-B492-4CB4-82B4-95D54F05A0B3}" type="presParOf" srcId="{76F0C3C1-31ED-44BC-90D6-708FE9EBA762}" destId="{DCF3C889-30AA-4DC5-811C-59316F7B65E9}" srcOrd="0" destOrd="0" presId="urn:microsoft.com/office/officeart/2005/8/layout/hierarchy5"/>
    <dgm:cxn modelId="{5416559E-57C9-4D1D-9F0C-9A26C63C621D}" type="presParOf" srcId="{76F0C3C1-31ED-44BC-90D6-708FE9EBA762}" destId="{7C409E3B-5457-45BD-822E-A2787D0BE35F}" srcOrd="1" destOrd="0" presId="urn:microsoft.com/office/officeart/2005/8/layout/hierarchy5"/>
    <dgm:cxn modelId="{0D6DE8F2-97BC-4035-9250-BB71286B562C}" type="presParOf" srcId="{48784839-D419-4E49-AB35-4AA9A4919E3F}" destId="{CEA760B9-7299-4C43-9111-76021BFF8B0D}" srcOrd="5" destOrd="0" presId="urn:microsoft.com/office/officeart/2005/8/layout/hierarchy5"/>
    <dgm:cxn modelId="{DA7CE6B6-3056-40BF-8064-882DEC378F2D}" type="presParOf" srcId="{CEA760B9-7299-4C43-9111-76021BFF8B0D}" destId="{60827CE9-8A9F-4484-9017-DB99DFFAC2E9}" srcOrd="0" destOrd="0" presId="urn:microsoft.com/office/officeart/2005/8/layout/hierarchy5"/>
    <dgm:cxn modelId="{52576620-AE0B-4071-B4E3-28B473AF2BE6}" type="presParOf" srcId="{48784839-D419-4E49-AB35-4AA9A4919E3F}" destId="{D242475E-ACF4-4C10-815F-DBB7AF2BC278}" srcOrd="6" destOrd="0" presId="urn:microsoft.com/office/officeart/2005/8/layout/hierarchy5"/>
    <dgm:cxn modelId="{82881E3F-CF78-4355-873A-CB3BE93F6E2D}" type="presParOf" srcId="{D242475E-ACF4-4C10-815F-DBB7AF2BC278}" destId="{C8A2E979-1C7A-47B9-9ECE-2AABFC313F32}" srcOrd="0" destOrd="0" presId="urn:microsoft.com/office/officeart/2005/8/layout/hierarchy5"/>
    <dgm:cxn modelId="{FE8EFF74-A091-45F7-AF07-E8A07CEB60FF}" type="presParOf" srcId="{D242475E-ACF4-4C10-815F-DBB7AF2BC278}" destId="{C6EB391C-A7AE-4D33-B20F-ADCA55933DD8}" srcOrd="1" destOrd="0" presId="urn:microsoft.com/office/officeart/2005/8/layout/hierarchy5"/>
    <dgm:cxn modelId="{A5892679-1930-46D8-ABCB-3A4A820AC0BA}" type="presParOf" srcId="{48784839-D419-4E49-AB35-4AA9A4919E3F}" destId="{87E844A2-FA10-4B2C-86DE-FEE8D89B15D0}" srcOrd="7" destOrd="0" presId="urn:microsoft.com/office/officeart/2005/8/layout/hierarchy5"/>
    <dgm:cxn modelId="{E6D73717-F00E-4AFC-A985-1AD65B7B2CAD}" type="presParOf" srcId="{87E844A2-FA10-4B2C-86DE-FEE8D89B15D0}" destId="{3D813128-FF8D-4026-B480-587CD9EE90C4}" srcOrd="0" destOrd="0" presId="urn:microsoft.com/office/officeart/2005/8/layout/hierarchy5"/>
    <dgm:cxn modelId="{D44CDD69-345B-40F0-B44D-47CA77EAC87A}" type="presParOf" srcId="{48784839-D419-4E49-AB35-4AA9A4919E3F}" destId="{7C8981DD-33D6-4E58-975A-4259213C57CB}" srcOrd="8" destOrd="0" presId="urn:microsoft.com/office/officeart/2005/8/layout/hierarchy5"/>
    <dgm:cxn modelId="{8D6B3BF9-D995-4BB7-AC5E-19BBEED8C408}" type="presParOf" srcId="{7C8981DD-33D6-4E58-975A-4259213C57CB}" destId="{BEF61B27-DC6F-4D9A-93B3-C113BC5CE355}" srcOrd="0" destOrd="0" presId="urn:microsoft.com/office/officeart/2005/8/layout/hierarchy5"/>
    <dgm:cxn modelId="{FD9147CD-1D0F-4D3C-B567-3163DA04D241}" type="presParOf" srcId="{7C8981DD-33D6-4E58-975A-4259213C57CB}" destId="{D5C2D932-A4C5-4457-B3B8-D1CFFE16987F}" srcOrd="1" destOrd="0" presId="urn:microsoft.com/office/officeart/2005/8/layout/hierarchy5"/>
    <dgm:cxn modelId="{90EF01C7-CFDE-46DA-B1BB-AD62512F0107}" type="presParOf" srcId="{48784839-D419-4E49-AB35-4AA9A4919E3F}" destId="{3C6A6395-ECD4-4F26-B151-8C4956C896C3}" srcOrd="9" destOrd="0" presId="urn:microsoft.com/office/officeart/2005/8/layout/hierarchy5"/>
    <dgm:cxn modelId="{C70AB44C-33E0-4913-A55C-E7930B33EA2E}" type="presParOf" srcId="{3C6A6395-ECD4-4F26-B151-8C4956C896C3}" destId="{859CE13B-82DD-4883-8883-7B7F287D65DB}" srcOrd="0" destOrd="0" presId="urn:microsoft.com/office/officeart/2005/8/layout/hierarchy5"/>
    <dgm:cxn modelId="{53D2E08F-B248-4A30-9C0E-C36836C813CA}" type="presParOf" srcId="{48784839-D419-4E49-AB35-4AA9A4919E3F}" destId="{6968BB24-2512-4C6B-9370-DC1E07F92C7C}" srcOrd="10" destOrd="0" presId="urn:microsoft.com/office/officeart/2005/8/layout/hierarchy5"/>
    <dgm:cxn modelId="{012B58E6-60C2-45E3-B672-1C94148218C9}" type="presParOf" srcId="{6968BB24-2512-4C6B-9370-DC1E07F92C7C}" destId="{1DBA8CCF-B086-4185-9DE6-6DECC07CF965}" srcOrd="0" destOrd="0" presId="urn:microsoft.com/office/officeart/2005/8/layout/hierarchy5"/>
    <dgm:cxn modelId="{61D9B69D-68E6-4394-93E8-A582D6BB72B7}" type="presParOf" srcId="{6968BB24-2512-4C6B-9370-DC1E07F92C7C}" destId="{F6914869-7C82-4CD6-9EDF-BE71010CFC13}" srcOrd="1" destOrd="0" presId="urn:microsoft.com/office/officeart/2005/8/layout/hierarchy5"/>
    <dgm:cxn modelId="{1D86E9BA-E957-4AF8-A7CA-87FD78ACBF2A}" type="presParOf" srcId="{48784839-D419-4E49-AB35-4AA9A4919E3F}" destId="{B40527F8-D930-4987-A81C-5EEAC77BB459}" srcOrd="11" destOrd="0" presId="urn:microsoft.com/office/officeart/2005/8/layout/hierarchy5"/>
    <dgm:cxn modelId="{C32C8055-75AD-4261-8B16-6EE05D660FDD}" type="presParOf" srcId="{B40527F8-D930-4987-A81C-5EEAC77BB459}" destId="{46133D5C-AD1C-4432-AED0-2CF1CE137CBF}" srcOrd="0" destOrd="0" presId="urn:microsoft.com/office/officeart/2005/8/layout/hierarchy5"/>
    <dgm:cxn modelId="{DA1D316D-A842-4D48-A992-DF756420795B}" type="presParOf" srcId="{48784839-D419-4E49-AB35-4AA9A4919E3F}" destId="{B967F5E5-517F-40AB-B9F3-43584130AF15}" srcOrd="12" destOrd="0" presId="urn:microsoft.com/office/officeart/2005/8/layout/hierarchy5"/>
    <dgm:cxn modelId="{57B614B3-8F36-43B5-8A46-982055EABAB7}" type="presParOf" srcId="{B967F5E5-517F-40AB-B9F3-43584130AF15}" destId="{FD6F3E56-5440-420D-861D-EC02E92B4573}" srcOrd="0" destOrd="0" presId="urn:microsoft.com/office/officeart/2005/8/layout/hierarchy5"/>
    <dgm:cxn modelId="{8FD11AB4-92C3-4CCC-B14D-D3401DDF6BA8}" type="presParOf" srcId="{B967F5E5-517F-40AB-B9F3-43584130AF15}" destId="{8FBA93DB-ABF2-42DF-9202-1A3844448855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6F3E56-5440-420D-861D-EC02E92B4573}">
      <dsp:nvSpPr>
        <dsp:cNvPr id="0" name=""/>
        <dsp:cNvSpPr/>
      </dsp:nvSpPr>
      <dsp:spPr>
        <a:xfrm>
          <a:off x="6436221" y="228602"/>
          <a:ext cx="913507" cy="457199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cs typeface="B Nazanin" pitchFamily="2" charset="-78"/>
            </a:rPr>
            <a:t>ظرفیت</a:t>
          </a:r>
          <a:endParaRPr lang="en-US" sz="1000" b="1" kern="1200" dirty="0">
            <a:cs typeface="B Nazanin" pitchFamily="2" charset="-78"/>
          </a:endParaRPr>
        </a:p>
      </dsp:txBody>
      <dsp:txXfrm>
        <a:off x="6436221" y="228602"/>
        <a:ext cx="913507" cy="1246906"/>
      </dsp:txXfrm>
    </dsp:sp>
    <dsp:sp modelId="{1DBA8CCF-B086-4185-9DE6-6DECC07CF965}">
      <dsp:nvSpPr>
        <dsp:cNvPr id="0" name=""/>
        <dsp:cNvSpPr/>
      </dsp:nvSpPr>
      <dsp:spPr>
        <a:xfrm>
          <a:off x="5370462" y="228602"/>
          <a:ext cx="913507" cy="457199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نوع فن</a:t>
          </a:r>
          <a:endParaRPr lang="en-US" sz="1000" b="1" kern="1200">
            <a:cs typeface="B Nazanin" pitchFamily="2" charset="-78"/>
          </a:endParaRPr>
        </a:p>
      </dsp:txBody>
      <dsp:txXfrm>
        <a:off x="5370462" y="228602"/>
        <a:ext cx="913507" cy="1246906"/>
      </dsp:txXfrm>
    </dsp:sp>
    <dsp:sp modelId="{BEF61B27-DC6F-4D9A-93B3-C113BC5CE355}">
      <dsp:nvSpPr>
        <dsp:cNvPr id="0" name=""/>
        <dsp:cNvSpPr/>
      </dsp:nvSpPr>
      <dsp:spPr>
        <a:xfrm>
          <a:off x="4304704" y="228602"/>
          <a:ext cx="913507" cy="457199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نوع واسطه تبخیر</a:t>
          </a:r>
          <a:endParaRPr lang="en-US" sz="1000" b="1" kern="1200">
            <a:cs typeface="B Nazanin" pitchFamily="2" charset="-78"/>
          </a:endParaRPr>
        </a:p>
      </dsp:txBody>
      <dsp:txXfrm>
        <a:off x="4304704" y="228602"/>
        <a:ext cx="913507" cy="1246906"/>
      </dsp:txXfrm>
    </dsp:sp>
    <dsp:sp modelId="{C8A2E979-1C7A-47B9-9ECE-2AABFC313F32}">
      <dsp:nvSpPr>
        <dsp:cNvPr id="0" name=""/>
        <dsp:cNvSpPr/>
      </dsp:nvSpPr>
      <dsp:spPr>
        <a:xfrm>
          <a:off x="3238946" y="228602"/>
          <a:ext cx="913507" cy="457199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واسطه تبخیر</a:t>
          </a:r>
          <a:endParaRPr lang="en-US" sz="1000" b="1" kern="1200">
            <a:cs typeface="B Nazanin" pitchFamily="2" charset="-78"/>
          </a:endParaRPr>
        </a:p>
      </dsp:txBody>
      <dsp:txXfrm>
        <a:off x="3238946" y="228602"/>
        <a:ext cx="913507" cy="1246906"/>
      </dsp:txXfrm>
    </dsp:sp>
    <dsp:sp modelId="{DCF3C889-30AA-4DC5-811C-59316F7B65E9}">
      <dsp:nvSpPr>
        <dsp:cNvPr id="0" name=""/>
        <dsp:cNvSpPr/>
      </dsp:nvSpPr>
      <dsp:spPr>
        <a:xfrm>
          <a:off x="2173188" y="228577"/>
          <a:ext cx="913507" cy="457204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نوع تبادل گرما</a:t>
          </a:r>
          <a:endParaRPr lang="en-US" sz="1000" b="1" kern="1200">
            <a:cs typeface="B Nazanin" pitchFamily="2" charset="-78"/>
          </a:endParaRPr>
        </a:p>
      </dsp:txBody>
      <dsp:txXfrm>
        <a:off x="2173188" y="228577"/>
        <a:ext cx="913507" cy="1246934"/>
      </dsp:txXfrm>
    </dsp:sp>
    <dsp:sp modelId="{56C36C58-DDF3-4655-93D9-8B3171DBE4AD}">
      <dsp:nvSpPr>
        <dsp:cNvPr id="0" name=""/>
        <dsp:cNvSpPr/>
      </dsp:nvSpPr>
      <dsp:spPr>
        <a:xfrm>
          <a:off x="1107430" y="228577"/>
          <a:ext cx="913507" cy="457204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نوع سرمایش</a:t>
          </a:r>
          <a:endParaRPr lang="en-US" sz="1000" b="1" kern="1200">
            <a:cs typeface="B Nazanin" pitchFamily="2" charset="-78"/>
          </a:endParaRPr>
        </a:p>
      </dsp:txBody>
      <dsp:txXfrm>
        <a:off x="1107430" y="228577"/>
        <a:ext cx="913507" cy="1246934"/>
      </dsp:txXfrm>
    </dsp:sp>
    <dsp:sp modelId="{1E1264F6-D6EB-4B96-AA43-2AF65DF441EA}">
      <dsp:nvSpPr>
        <dsp:cNvPr id="0" name=""/>
        <dsp:cNvSpPr/>
      </dsp:nvSpPr>
      <dsp:spPr>
        <a:xfrm>
          <a:off x="41671" y="228577"/>
          <a:ext cx="913507" cy="4572045"/>
        </a:xfrm>
        <a:prstGeom prst="roundRect">
          <a:avLst>
            <a:gd name="adj" fmla="val 10000"/>
          </a:avLst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b="1" kern="1200">
            <a:cs typeface="B Nazanin" pitchFamily="2" charset="-78"/>
          </a:endParaRPr>
        </a:p>
      </dsp:txBody>
      <dsp:txXfrm>
        <a:off x="41671" y="228577"/>
        <a:ext cx="913507" cy="1246934"/>
      </dsp:txXfrm>
    </dsp:sp>
    <dsp:sp modelId="{4CF328E8-C38A-4481-B565-D48A48B03824}">
      <dsp:nvSpPr>
        <dsp:cNvPr id="0" name=""/>
        <dsp:cNvSpPr/>
      </dsp:nvSpPr>
      <dsp:spPr>
        <a:xfrm>
          <a:off x="117797" y="3087512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cs typeface="B Nazanin" pitchFamily="2" charset="-78"/>
            </a:rPr>
            <a:t>سرمایش</a:t>
          </a:r>
          <a:endParaRPr lang="en-US" sz="1000" b="1" kern="1200" dirty="0">
            <a:cs typeface="B Nazanin" pitchFamily="2" charset="-78"/>
          </a:endParaRPr>
        </a:p>
      </dsp:txBody>
      <dsp:txXfrm>
        <a:off x="117797" y="3087512"/>
        <a:ext cx="761255" cy="380627"/>
      </dsp:txXfrm>
    </dsp:sp>
    <dsp:sp modelId="{54B2B020-7A70-406D-910C-0E57AE342D91}">
      <dsp:nvSpPr>
        <dsp:cNvPr id="0" name=""/>
        <dsp:cNvSpPr/>
      </dsp:nvSpPr>
      <dsp:spPr>
        <a:xfrm rot="17692822">
          <a:off x="669426" y="2942723"/>
          <a:ext cx="723756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723756" y="6811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7692822">
        <a:off x="1013210" y="2931441"/>
        <a:ext cx="36187" cy="36187"/>
      </dsp:txXfrm>
    </dsp:sp>
    <dsp:sp modelId="{34977460-4004-4F9C-96DD-509E8FC7BEAA}">
      <dsp:nvSpPr>
        <dsp:cNvPr id="0" name=""/>
        <dsp:cNvSpPr/>
      </dsp:nvSpPr>
      <dsp:spPr>
        <a:xfrm>
          <a:off x="1183555" y="2430929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تراکمی</a:t>
          </a:r>
          <a:endParaRPr lang="en-US" sz="1000" b="1" kern="1200">
            <a:cs typeface="B Nazanin" pitchFamily="2" charset="-78"/>
          </a:endParaRPr>
        </a:p>
      </dsp:txBody>
      <dsp:txXfrm>
        <a:off x="1183555" y="2430929"/>
        <a:ext cx="761255" cy="380627"/>
      </dsp:txXfrm>
    </dsp:sp>
    <dsp:sp modelId="{8003A256-4087-4D33-9F1B-1223F427A4F6}">
      <dsp:nvSpPr>
        <dsp:cNvPr id="0" name=""/>
        <dsp:cNvSpPr/>
      </dsp:nvSpPr>
      <dsp:spPr>
        <a:xfrm rot="19457599">
          <a:off x="843806" y="3161584"/>
          <a:ext cx="374995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74995" y="6811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9457599">
        <a:off x="1021929" y="3159021"/>
        <a:ext cx="18749" cy="18749"/>
      </dsp:txXfrm>
    </dsp:sp>
    <dsp:sp modelId="{091EEE17-6B87-47C3-8F11-61FAC327138C}">
      <dsp:nvSpPr>
        <dsp:cNvPr id="0" name=""/>
        <dsp:cNvSpPr/>
      </dsp:nvSpPr>
      <dsp:spPr>
        <a:xfrm>
          <a:off x="1183555" y="2868651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جذبی</a:t>
          </a:r>
          <a:endParaRPr lang="en-US" sz="1000" b="1" kern="1200">
            <a:cs typeface="B Nazanin" pitchFamily="2" charset="-78"/>
          </a:endParaRPr>
        </a:p>
      </dsp:txBody>
      <dsp:txXfrm>
        <a:off x="1183555" y="2868651"/>
        <a:ext cx="761255" cy="380627"/>
      </dsp:txXfrm>
    </dsp:sp>
    <dsp:sp modelId="{58A8C329-0DCE-468A-A7A9-64D20CE0FB75}">
      <dsp:nvSpPr>
        <dsp:cNvPr id="0" name=""/>
        <dsp:cNvSpPr/>
      </dsp:nvSpPr>
      <dsp:spPr>
        <a:xfrm rot="2142401">
          <a:off x="843806" y="3380445"/>
          <a:ext cx="374995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74995" y="6811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2142401">
        <a:off x="1021929" y="3377882"/>
        <a:ext cx="18749" cy="18749"/>
      </dsp:txXfrm>
    </dsp:sp>
    <dsp:sp modelId="{2240E86F-8269-4079-9E46-236A9CA0A1AE}">
      <dsp:nvSpPr>
        <dsp:cNvPr id="0" name=""/>
        <dsp:cNvSpPr/>
      </dsp:nvSpPr>
      <dsp:spPr>
        <a:xfrm>
          <a:off x="1183555" y="3306373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تبخیری</a:t>
          </a:r>
          <a:endParaRPr lang="en-US" sz="1000" b="1" kern="1200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sp:txBody>
      <dsp:txXfrm>
        <a:off x="1183555" y="3306373"/>
        <a:ext cx="761255" cy="380627"/>
      </dsp:txXfrm>
    </dsp:sp>
    <dsp:sp modelId="{AB8C89F0-07CC-4273-966F-844BD98FA745}">
      <dsp:nvSpPr>
        <dsp:cNvPr id="0" name=""/>
        <dsp:cNvSpPr/>
      </dsp:nvSpPr>
      <dsp:spPr>
        <a:xfrm rot="18289469">
          <a:off x="1830453" y="3271015"/>
          <a:ext cx="533218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533218" y="6811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8289469">
        <a:off x="2083732" y="3264496"/>
        <a:ext cx="26660" cy="26660"/>
      </dsp:txXfrm>
    </dsp:sp>
    <dsp:sp modelId="{A8071941-1B40-4BE9-920F-80DD6B9C22CC}">
      <dsp:nvSpPr>
        <dsp:cNvPr id="0" name=""/>
        <dsp:cNvSpPr/>
      </dsp:nvSpPr>
      <dsp:spPr>
        <a:xfrm>
          <a:off x="2249313" y="2868651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غیرمستقیم</a:t>
          </a:r>
          <a:endParaRPr lang="en-US" sz="1000" b="1" kern="1200">
            <a:cs typeface="B Nazanin" pitchFamily="2" charset="-78"/>
          </a:endParaRPr>
        </a:p>
      </dsp:txBody>
      <dsp:txXfrm>
        <a:off x="2249313" y="2868651"/>
        <a:ext cx="761255" cy="380627"/>
      </dsp:txXfrm>
    </dsp:sp>
    <dsp:sp modelId="{509AC066-B11E-4017-A77B-C13320490A5D}">
      <dsp:nvSpPr>
        <dsp:cNvPr id="0" name=""/>
        <dsp:cNvSpPr/>
      </dsp:nvSpPr>
      <dsp:spPr>
        <a:xfrm>
          <a:off x="1944811" y="3489876"/>
          <a:ext cx="304502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04502" y="6811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>
        <a:off x="2089450" y="3489075"/>
        <a:ext cx="15225" cy="15225"/>
      </dsp:txXfrm>
    </dsp:sp>
    <dsp:sp modelId="{FDECA96B-BB0A-45F7-9DD1-5E477FEB5410}">
      <dsp:nvSpPr>
        <dsp:cNvPr id="0" name=""/>
        <dsp:cNvSpPr/>
      </dsp:nvSpPr>
      <dsp:spPr>
        <a:xfrm>
          <a:off x="2249313" y="3306373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مستقیم</a:t>
          </a:r>
          <a:endParaRPr lang="en-US" sz="1000" b="1" kern="1200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sp:txBody>
      <dsp:txXfrm>
        <a:off x="2249313" y="3306373"/>
        <a:ext cx="761255" cy="380627"/>
      </dsp:txXfrm>
    </dsp:sp>
    <dsp:sp modelId="{9757019C-527C-4CEB-B1AE-BDBF43EFE6C2}">
      <dsp:nvSpPr>
        <dsp:cNvPr id="0" name=""/>
        <dsp:cNvSpPr/>
      </dsp:nvSpPr>
      <dsp:spPr>
        <a:xfrm rot="19457599">
          <a:off x="2975323" y="3380445"/>
          <a:ext cx="374995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74995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9457599">
        <a:off x="3153446" y="3377882"/>
        <a:ext cx="18749" cy="18749"/>
      </dsp:txXfrm>
    </dsp:sp>
    <dsp:sp modelId="{374FD163-9A2D-4963-8C07-37502B260EE7}">
      <dsp:nvSpPr>
        <dsp:cNvPr id="0" name=""/>
        <dsp:cNvSpPr/>
      </dsp:nvSpPr>
      <dsp:spPr>
        <a:xfrm>
          <a:off x="3315072" y="3087512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cs typeface="B Nazanin" pitchFamily="2" charset="-78"/>
            </a:rPr>
            <a:t>بدون واسطه تبخیر</a:t>
          </a:r>
          <a:endParaRPr lang="en-US" sz="1000" b="1" kern="1200" dirty="0">
            <a:cs typeface="B Nazanin" pitchFamily="2" charset="-78"/>
          </a:endParaRPr>
        </a:p>
      </dsp:txBody>
      <dsp:txXfrm>
        <a:off x="3315072" y="3087512"/>
        <a:ext cx="761255" cy="380627"/>
      </dsp:txXfrm>
    </dsp:sp>
    <dsp:sp modelId="{423C7ACB-C72A-4F2E-A8E6-CFE0824D85A3}">
      <dsp:nvSpPr>
        <dsp:cNvPr id="0" name=""/>
        <dsp:cNvSpPr/>
      </dsp:nvSpPr>
      <dsp:spPr>
        <a:xfrm rot="2142401">
          <a:off x="2975323" y="3599306"/>
          <a:ext cx="374995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74995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2142401">
        <a:off x="3153446" y="3596743"/>
        <a:ext cx="18749" cy="18749"/>
      </dsp:txXfrm>
    </dsp:sp>
    <dsp:sp modelId="{0E55D689-5443-4218-BA8E-1E568906DA15}">
      <dsp:nvSpPr>
        <dsp:cNvPr id="0" name=""/>
        <dsp:cNvSpPr/>
      </dsp:nvSpPr>
      <dsp:spPr>
        <a:xfrm>
          <a:off x="3315072" y="3525234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با واسطه تبخیر</a:t>
          </a:r>
          <a:endParaRPr lang="en-US" sz="1000" b="1" kern="1200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sp:txBody>
      <dsp:txXfrm>
        <a:off x="3315072" y="3525234"/>
        <a:ext cx="761255" cy="380627"/>
      </dsp:txXfrm>
    </dsp:sp>
    <dsp:sp modelId="{7EB57C5A-D4B4-4594-8760-D831D90E9667}">
      <dsp:nvSpPr>
        <dsp:cNvPr id="0" name=""/>
        <dsp:cNvSpPr/>
      </dsp:nvSpPr>
      <dsp:spPr>
        <a:xfrm rot="18289469">
          <a:off x="3961969" y="3489876"/>
          <a:ext cx="533218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533218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8289469">
        <a:off x="4215248" y="3483357"/>
        <a:ext cx="26660" cy="26660"/>
      </dsp:txXfrm>
    </dsp:sp>
    <dsp:sp modelId="{5D1709A3-12AE-41CE-B642-CAD017E04C17}">
      <dsp:nvSpPr>
        <dsp:cNvPr id="0" name=""/>
        <dsp:cNvSpPr/>
      </dsp:nvSpPr>
      <dsp:spPr>
        <a:xfrm>
          <a:off x="4380830" y="3087512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پوشالی</a:t>
          </a:r>
          <a:endParaRPr lang="en-US" sz="1000" b="1" kern="1200">
            <a:cs typeface="B Nazanin" pitchFamily="2" charset="-78"/>
          </a:endParaRPr>
        </a:p>
      </dsp:txBody>
      <dsp:txXfrm>
        <a:off x="4380830" y="3087512"/>
        <a:ext cx="761255" cy="380627"/>
      </dsp:txXfrm>
    </dsp:sp>
    <dsp:sp modelId="{A6A5D146-D92F-4642-99E7-C99BA140AC00}">
      <dsp:nvSpPr>
        <dsp:cNvPr id="0" name=""/>
        <dsp:cNvSpPr/>
      </dsp:nvSpPr>
      <dsp:spPr>
        <a:xfrm>
          <a:off x="4076327" y="3708737"/>
          <a:ext cx="304502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04502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>
        <a:off x="4220966" y="3707936"/>
        <a:ext cx="15225" cy="15225"/>
      </dsp:txXfrm>
    </dsp:sp>
    <dsp:sp modelId="{A0E6EC3C-AB3E-452B-820B-52382FBE3E3B}">
      <dsp:nvSpPr>
        <dsp:cNvPr id="0" name=""/>
        <dsp:cNvSpPr/>
      </dsp:nvSpPr>
      <dsp:spPr>
        <a:xfrm>
          <a:off x="4380830" y="3525234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سلولزی</a:t>
          </a:r>
          <a:endParaRPr lang="en-US" sz="1000" b="1" kern="1200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sp:txBody>
      <dsp:txXfrm>
        <a:off x="4380830" y="3525234"/>
        <a:ext cx="761255" cy="380627"/>
      </dsp:txXfrm>
    </dsp:sp>
    <dsp:sp modelId="{69B316CA-BBBA-4C40-8B36-9E0D9093DAA1}">
      <dsp:nvSpPr>
        <dsp:cNvPr id="0" name=""/>
        <dsp:cNvSpPr/>
      </dsp:nvSpPr>
      <dsp:spPr>
        <a:xfrm rot="17500715">
          <a:off x="4882178" y="3325730"/>
          <a:ext cx="824317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824317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7500715">
        <a:off x="5273729" y="3311933"/>
        <a:ext cx="41215" cy="41215"/>
      </dsp:txXfrm>
    </dsp:sp>
    <dsp:sp modelId="{A25B0713-D47E-49FE-87A8-EB264334DF17}">
      <dsp:nvSpPr>
        <dsp:cNvPr id="0" name=""/>
        <dsp:cNvSpPr/>
      </dsp:nvSpPr>
      <dsp:spPr>
        <a:xfrm>
          <a:off x="5446588" y="2759220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سانتریفوژ</a:t>
          </a:r>
          <a:endParaRPr lang="en-US" sz="1000" b="1" kern="1200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sp:txBody>
      <dsp:txXfrm>
        <a:off x="5446588" y="2759220"/>
        <a:ext cx="761255" cy="380627"/>
      </dsp:txXfrm>
    </dsp:sp>
    <dsp:sp modelId="{7F7C6BA4-7277-4E75-B7AC-B6D1AB4B0491}">
      <dsp:nvSpPr>
        <dsp:cNvPr id="0" name=""/>
        <dsp:cNvSpPr/>
      </dsp:nvSpPr>
      <dsp:spPr>
        <a:xfrm rot="17132988">
          <a:off x="5792154" y="2395570"/>
          <a:ext cx="1135881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1135881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7132988">
        <a:off x="6331698" y="2373985"/>
        <a:ext cx="56794" cy="56794"/>
      </dsp:txXfrm>
    </dsp:sp>
    <dsp:sp modelId="{A765E129-08AC-4C48-9B5A-EBD72DB10ADB}">
      <dsp:nvSpPr>
        <dsp:cNvPr id="0" name=""/>
        <dsp:cNvSpPr/>
      </dsp:nvSpPr>
      <dsp:spPr>
        <a:xfrm>
          <a:off x="6512346" y="1664915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3500</a:t>
          </a:r>
        </a:p>
      </dsp:txBody>
      <dsp:txXfrm>
        <a:off x="6512346" y="1664915"/>
        <a:ext cx="761255" cy="380627"/>
      </dsp:txXfrm>
    </dsp:sp>
    <dsp:sp modelId="{717AD01A-5EDF-47CF-8AB6-4FCFFE715D27}">
      <dsp:nvSpPr>
        <dsp:cNvPr id="0" name=""/>
        <dsp:cNvSpPr/>
      </dsp:nvSpPr>
      <dsp:spPr>
        <a:xfrm rot="17692822">
          <a:off x="5998217" y="2614431"/>
          <a:ext cx="723756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723756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7692822">
        <a:off x="6342001" y="2603149"/>
        <a:ext cx="36187" cy="36187"/>
      </dsp:txXfrm>
    </dsp:sp>
    <dsp:sp modelId="{6B13B699-5C6C-4C99-A874-63B1468A9121}">
      <dsp:nvSpPr>
        <dsp:cNvPr id="0" name=""/>
        <dsp:cNvSpPr/>
      </dsp:nvSpPr>
      <dsp:spPr>
        <a:xfrm>
          <a:off x="6512346" y="2102637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5500</a:t>
          </a:r>
        </a:p>
      </dsp:txBody>
      <dsp:txXfrm>
        <a:off x="6512346" y="2102637"/>
        <a:ext cx="761255" cy="380627"/>
      </dsp:txXfrm>
    </dsp:sp>
    <dsp:sp modelId="{3A33330A-076C-42AB-90A0-BE066AC28CD0}">
      <dsp:nvSpPr>
        <dsp:cNvPr id="0" name=""/>
        <dsp:cNvSpPr/>
      </dsp:nvSpPr>
      <dsp:spPr>
        <a:xfrm rot="19457599">
          <a:off x="6172597" y="2833292"/>
          <a:ext cx="374995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74995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19457599">
        <a:off x="6350720" y="2830729"/>
        <a:ext cx="18749" cy="18749"/>
      </dsp:txXfrm>
    </dsp:sp>
    <dsp:sp modelId="{3EAEFDEA-AA61-4663-82A0-14A37E66F71D}">
      <dsp:nvSpPr>
        <dsp:cNvPr id="0" name=""/>
        <dsp:cNvSpPr/>
      </dsp:nvSpPr>
      <dsp:spPr>
        <a:xfrm>
          <a:off x="6512346" y="2540359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7000</a:t>
          </a:r>
        </a:p>
      </dsp:txBody>
      <dsp:txXfrm>
        <a:off x="6512346" y="2540359"/>
        <a:ext cx="761255" cy="380627"/>
      </dsp:txXfrm>
    </dsp:sp>
    <dsp:sp modelId="{776C21D7-AFFB-41AF-BEAD-0C67815A5571}">
      <dsp:nvSpPr>
        <dsp:cNvPr id="0" name=""/>
        <dsp:cNvSpPr/>
      </dsp:nvSpPr>
      <dsp:spPr>
        <a:xfrm rot="2142401">
          <a:off x="6172597" y="3052153"/>
          <a:ext cx="374995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74995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2142401">
        <a:off x="6350720" y="3049590"/>
        <a:ext cx="18749" cy="18749"/>
      </dsp:txXfrm>
    </dsp:sp>
    <dsp:sp modelId="{9EFFCE73-52A2-434A-950B-1CE4E5F70B44}">
      <dsp:nvSpPr>
        <dsp:cNvPr id="0" name=""/>
        <dsp:cNvSpPr/>
      </dsp:nvSpPr>
      <dsp:spPr>
        <a:xfrm>
          <a:off x="6512346" y="2978082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11000</a:t>
          </a:r>
        </a:p>
      </dsp:txBody>
      <dsp:txXfrm>
        <a:off x="6512346" y="2978082"/>
        <a:ext cx="761255" cy="380627"/>
      </dsp:txXfrm>
    </dsp:sp>
    <dsp:sp modelId="{DB3CC79A-54CE-44D5-B7DF-517FC791EE3A}">
      <dsp:nvSpPr>
        <dsp:cNvPr id="0" name=""/>
        <dsp:cNvSpPr/>
      </dsp:nvSpPr>
      <dsp:spPr>
        <a:xfrm rot="3907178">
          <a:off x="5998217" y="3271015"/>
          <a:ext cx="723756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723756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3907178">
        <a:off x="6342001" y="3259732"/>
        <a:ext cx="36187" cy="36187"/>
      </dsp:txXfrm>
    </dsp:sp>
    <dsp:sp modelId="{2C7FA5FA-F5F4-46CA-9732-BF7466EEEC2D}">
      <dsp:nvSpPr>
        <dsp:cNvPr id="0" name=""/>
        <dsp:cNvSpPr/>
      </dsp:nvSpPr>
      <dsp:spPr>
        <a:xfrm>
          <a:off x="6512346" y="3415804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18000</a:t>
          </a:r>
        </a:p>
      </dsp:txBody>
      <dsp:txXfrm>
        <a:off x="6512346" y="3415804"/>
        <a:ext cx="761255" cy="380627"/>
      </dsp:txXfrm>
    </dsp:sp>
    <dsp:sp modelId="{265B4FEF-A670-43D1-8736-B4D99FA92C71}">
      <dsp:nvSpPr>
        <dsp:cNvPr id="0" name=""/>
        <dsp:cNvSpPr/>
      </dsp:nvSpPr>
      <dsp:spPr>
        <a:xfrm rot="4467012">
          <a:off x="5792154" y="3489876"/>
          <a:ext cx="1135881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1135881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4467012">
        <a:off x="6331698" y="3468290"/>
        <a:ext cx="56794" cy="56794"/>
      </dsp:txXfrm>
    </dsp:sp>
    <dsp:sp modelId="{4B244680-6E99-4E62-A44E-86FAC765E04C}">
      <dsp:nvSpPr>
        <dsp:cNvPr id="0" name=""/>
        <dsp:cNvSpPr/>
      </dsp:nvSpPr>
      <dsp:spPr>
        <a:xfrm>
          <a:off x="6512346" y="3853526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25000</a:t>
          </a:r>
        </a:p>
      </dsp:txBody>
      <dsp:txXfrm>
        <a:off x="6512346" y="3853526"/>
        <a:ext cx="761255" cy="380627"/>
      </dsp:txXfrm>
    </dsp:sp>
    <dsp:sp modelId="{F4D36095-10AF-45AB-8649-25221B6996B0}">
      <dsp:nvSpPr>
        <dsp:cNvPr id="0" name=""/>
        <dsp:cNvSpPr/>
      </dsp:nvSpPr>
      <dsp:spPr>
        <a:xfrm rot="4099285">
          <a:off x="4882178" y="4091743"/>
          <a:ext cx="824317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824317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4099285">
        <a:off x="5273729" y="4077947"/>
        <a:ext cx="41215" cy="41215"/>
      </dsp:txXfrm>
    </dsp:sp>
    <dsp:sp modelId="{C74B9AED-46E3-45B1-AEDD-3E6C741678F5}">
      <dsp:nvSpPr>
        <dsp:cNvPr id="0" name=""/>
        <dsp:cNvSpPr/>
      </dsp:nvSpPr>
      <dsp:spPr>
        <a:xfrm>
          <a:off x="5446588" y="4291248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اکسیال</a:t>
          </a:r>
          <a:endParaRPr lang="en-US" sz="10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5446588" y="4291248"/>
        <a:ext cx="761255" cy="380627"/>
      </dsp:txXfrm>
    </dsp:sp>
    <dsp:sp modelId="{C4B5022E-6B8E-4F2D-A5BF-F5E2D8B7FE38}">
      <dsp:nvSpPr>
        <dsp:cNvPr id="0" name=""/>
        <dsp:cNvSpPr/>
      </dsp:nvSpPr>
      <dsp:spPr>
        <a:xfrm>
          <a:off x="6207844" y="4474750"/>
          <a:ext cx="304502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304502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352482" y="4473949"/>
        <a:ext cx="15225" cy="15225"/>
      </dsp:txXfrm>
    </dsp:sp>
    <dsp:sp modelId="{B9C0F263-132A-4948-915C-208148F0AB63}">
      <dsp:nvSpPr>
        <dsp:cNvPr id="0" name=""/>
        <dsp:cNvSpPr/>
      </dsp:nvSpPr>
      <dsp:spPr>
        <a:xfrm>
          <a:off x="6512346" y="4291248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dirty="0" smtClean="0">
              <a:solidFill>
                <a:schemeClr val="accent1">
                  <a:lumMod val="75000"/>
                </a:schemeClr>
              </a:solidFill>
              <a:cs typeface="B Nazanin" pitchFamily="2" charset="-78"/>
            </a:rPr>
            <a:t>3500</a:t>
          </a:r>
          <a:endParaRPr lang="en-US" sz="1000" b="1" kern="1200" dirty="0">
            <a:solidFill>
              <a:schemeClr val="accent1">
                <a:lumMod val="75000"/>
              </a:schemeClr>
            </a:solidFill>
            <a:cs typeface="B Nazanin" pitchFamily="2" charset="-78"/>
          </a:endParaRPr>
        </a:p>
      </dsp:txBody>
      <dsp:txXfrm>
        <a:off x="6512346" y="4291248"/>
        <a:ext cx="761255" cy="380627"/>
      </dsp:txXfrm>
    </dsp:sp>
    <dsp:sp modelId="{55540D7A-C9D5-436C-8866-C0AAD70BC482}">
      <dsp:nvSpPr>
        <dsp:cNvPr id="0" name=""/>
        <dsp:cNvSpPr/>
      </dsp:nvSpPr>
      <dsp:spPr>
        <a:xfrm rot="3310531">
          <a:off x="3961969" y="3927598"/>
          <a:ext cx="533218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533218" y="6811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3310531">
        <a:off x="4215248" y="3921079"/>
        <a:ext cx="26660" cy="26660"/>
      </dsp:txXfrm>
    </dsp:sp>
    <dsp:sp modelId="{A4EF72EC-287C-40E5-A63B-BABBD828FB5D}">
      <dsp:nvSpPr>
        <dsp:cNvPr id="0" name=""/>
        <dsp:cNvSpPr/>
      </dsp:nvSpPr>
      <dsp:spPr>
        <a:xfrm>
          <a:off x="4380830" y="3962956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سایر انواع واسط</a:t>
          </a:r>
          <a:endParaRPr lang="en-US" sz="1000" b="1" kern="1200">
            <a:cs typeface="B Nazanin" pitchFamily="2" charset="-78"/>
          </a:endParaRPr>
        </a:p>
      </dsp:txBody>
      <dsp:txXfrm>
        <a:off x="4380830" y="3962956"/>
        <a:ext cx="761255" cy="380627"/>
      </dsp:txXfrm>
    </dsp:sp>
    <dsp:sp modelId="{3002D25F-1F1D-4450-A2F3-1CD2C8F16145}">
      <dsp:nvSpPr>
        <dsp:cNvPr id="0" name=""/>
        <dsp:cNvSpPr/>
      </dsp:nvSpPr>
      <dsp:spPr>
        <a:xfrm rot="3310531">
          <a:off x="1830453" y="3708737"/>
          <a:ext cx="533218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533218" y="6811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3310531">
        <a:off x="2083732" y="3702218"/>
        <a:ext cx="26660" cy="26660"/>
      </dsp:txXfrm>
    </dsp:sp>
    <dsp:sp modelId="{D3969E08-6818-4A38-8F44-488053B5EEE4}">
      <dsp:nvSpPr>
        <dsp:cNvPr id="0" name=""/>
        <dsp:cNvSpPr/>
      </dsp:nvSpPr>
      <dsp:spPr>
        <a:xfrm>
          <a:off x="2249313" y="3744095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99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 smtClean="0">
              <a:cs typeface="B Nazanin" pitchFamily="2" charset="-78"/>
            </a:rPr>
            <a:t>غیرمستقیم/ مستقیم</a:t>
          </a:r>
          <a:endParaRPr lang="en-US" sz="1000" b="1" kern="1200" dirty="0">
            <a:cs typeface="B Nazanin" pitchFamily="2" charset="-78"/>
          </a:endParaRPr>
        </a:p>
      </dsp:txBody>
      <dsp:txXfrm>
        <a:off x="2249313" y="3744095"/>
        <a:ext cx="761255" cy="380627"/>
      </dsp:txXfrm>
    </dsp:sp>
    <dsp:sp modelId="{90C4C431-AF41-45F0-ACC8-F3D55ABFA8C5}">
      <dsp:nvSpPr>
        <dsp:cNvPr id="0" name=""/>
        <dsp:cNvSpPr/>
      </dsp:nvSpPr>
      <dsp:spPr>
        <a:xfrm rot="3907178">
          <a:off x="669426" y="3599306"/>
          <a:ext cx="723756" cy="13623"/>
        </a:xfrm>
        <a:custGeom>
          <a:avLst/>
          <a:gdLst/>
          <a:ahLst/>
          <a:cxnLst/>
          <a:rect l="0" t="0" r="0" b="0"/>
          <a:pathLst>
            <a:path>
              <a:moveTo>
                <a:pt x="0" y="6811"/>
              </a:moveTo>
              <a:lnTo>
                <a:pt x="723756" y="6811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cs typeface="B Nazanin" pitchFamily="2" charset="-78"/>
          </a:endParaRPr>
        </a:p>
      </dsp:txBody>
      <dsp:txXfrm rot="3907178">
        <a:off x="1013210" y="3588024"/>
        <a:ext cx="36187" cy="36187"/>
      </dsp:txXfrm>
    </dsp:sp>
    <dsp:sp modelId="{5D25C8E6-7695-4C49-9075-B9895D87CE7C}">
      <dsp:nvSpPr>
        <dsp:cNvPr id="0" name=""/>
        <dsp:cNvSpPr/>
      </dsp:nvSpPr>
      <dsp:spPr>
        <a:xfrm>
          <a:off x="1183555" y="3744095"/>
          <a:ext cx="761255" cy="3806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000" b="1" kern="1200">
              <a:cs typeface="B Nazanin" pitchFamily="2" charset="-78"/>
            </a:rPr>
            <a:t>ترکیبی</a:t>
          </a:r>
          <a:endParaRPr lang="en-US" sz="1000" b="1" kern="1200">
            <a:cs typeface="B Nazanin" pitchFamily="2" charset="-78"/>
          </a:endParaRPr>
        </a:p>
      </dsp:txBody>
      <dsp:txXfrm>
        <a:off x="1183555" y="3744095"/>
        <a:ext cx="761255" cy="3806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2403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002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210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308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3537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570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506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414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09950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7185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7887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C1C28-78E7-434B-8469-E102055E3794}" type="datetimeFigureOut">
              <a:rPr lang="en-US" smtClean="0"/>
              <a:pPr/>
              <a:t>10/2/2012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DCE67-A95A-4350-B0DE-A9ECB0DCE3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462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895600"/>
            <a:ext cx="7772400" cy="1916718"/>
          </a:xfrm>
        </p:spPr>
        <p:txBody>
          <a:bodyPr>
            <a:normAutofit/>
          </a:bodyPr>
          <a:lstStyle/>
          <a:p>
            <a:pPr rtl="1"/>
            <a:r>
              <a:rPr lang="fa-IR" sz="3600" b="1" dirty="0" smtClean="0">
                <a:cs typeface="B Nazanin" pitchFamily="2" charset="-78"/>
              </a:rPr>
              <a:t>سرمایش تبخیری</a:t>
            </a:r>
            <a:r>
              <a:rPr lang="en-US" sz="3600" b="1" dirty="0" smtClean="0">
                <a:cs typeface="B Nazanin" pitchFamily="2" charset="-78"/>
              </a:rPr>
              <a:t/>
            </a:r>
            <a:br>
              <a:rPr lang="en-US" sz="3600" b="1" dirty="0" smtClean="0">
                <a:cs typeface="B Nazanin" pitchFamily="2" charset="-78"/>
              </a:rPr>
            </a:br>
            <a:r>
              <a:rPr lang="fa-IR" sz="3600" b="1" dirty="0" smtClean="0">
                <a:cs typeface="B Nazanin" pitchFamily="2" charset="-78"/>
              </a:rPr>
              <a:t/>
            </a:r>
            <a:br>
              <a:rPr lang="fa-IR" sz="3600" b="1" dirty="0" smtClean="0">
                <a:cs typeface="B Nazanin" pitchFamily="2" charset="-78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Evaporative 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Cooling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29600" cy="106680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 مقایسه فنی بین سیستم های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DEC</a:t>
            </a: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،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IEC</a:t>
            </a: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 و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IDEC</a:t>
            </a:r>
            <a:endParaRPr lang="fa-IR" sz="2800" b="1" dirty="0" smtClean="0">
              <a:solidFill>
                <a:schemeClr val="bg1"/>
              </a:solidFill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7402182" cy="505396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533400"/>
            <a:ext cx="8229600" cy="1066800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 مقایسه فنی بین سیستم های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DEC</a:t>
            </a: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،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IEC</a:t>
            </a: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 و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IDEC</a:t>
            </a:r>
            <a:endParaRPr lang="fa-IR" sz="2800" b="1" dirty="0" smtClean="0">
              <a:solidFill>
                <a:schemeClr val="bg1"/>
              </a:solidFill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None/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endParaRPr lang="en-US" sz="1800" b="1" dirty="0" smtClean="0">
              <a:cs typeface="B Nazanin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1110653"/>
              </p:ext>
            </p:extLst>
          </p:nvPr>
        </p:nvGraphicFramePr>
        <p:xfrm>
          <a:off x="-10236" y="1583521"/>
          <a:ext cx="9154236" cy="527447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09009"/>
                <a:gridCol w="2248409"/>
                <a:gridCol w="2328709"/>
                <a:gridCol w="2168109"/>
              </a:tblGrid>
              <a:tr h="753497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Test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Unit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DEC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IDEC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IEC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53497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Supply Airflow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cfm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4000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1330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1580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53497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Total Unit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Power (W)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900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520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710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53497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Wet-bulb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Effectiveness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80%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104%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95%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53497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Room Cooling Capacity</a:t>
                      </a:r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(TR)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2.59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2.15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1.79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53497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Room EER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10.07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14.47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8.83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534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Humidity Ratio Increase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33%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0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0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مقایسه فنی بین سیستم های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EC</a:t>
            </a: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،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IEC</a:t>
            </a:r>
            <a:r>
              <a:rPr lang="fa-IR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 و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B Nazanin" pitchFamily="2" charset="-78"/>
              </a:rPr>
              <a:t>IDEC</a:t>
            </a:r>
            <a:r>
              <a:rPr lang="fa-IR" sz="30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0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endParaRPr lang="en-US" sz="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  <a:buNone/>
            </a:pP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endParaRPr lang="en-US" sz="1800" b="1" dirty="0" smtClean="0">
              <a:cs typeface="B Nazanin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4609274"/>
              </p:ext>
            </p:extLst>
          </p:nvPr>
        </p:nvGraphicFramePr>
        <p:xfrm>
          <a:off x="3276600" y="1828800"/>
          <a:ext cx="5638800" cy="480060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86000"/>
                <a:gridCol w="2225040"/>
                <a:gridCol w="1127760"/>
              </a:tblGrid>
              <a:tr h="1184264"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معایب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مزایا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سیستم سرمایشی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1184264">
                <a:tc>
                  <a:txBody>
                    <a:bodyPr/>
                    <a:lstStyle/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افزایش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نسبت رطوبت محیط به میزان </a:t>
                      </a: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90% 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EER </a:t>
                      </a: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بالاتر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نسبت به سیستم </a:t>
                      </a: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IEC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مستقیم</a:t>
                      </a:r>
                    </a:p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(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EC</a:t>
                      </a: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)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1247809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EER</a:t>
                      </a: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پایین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تر نسبت به سیستم های </a:t>
                      </a: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DEC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و </a:t>
                      </a: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IDEC</a:t>
                      </a:r>
                      <a:endParaRPr lang="fa-IR" sz="1400" b="1" baseline="0" dirty="0" smtClean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EER 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بالاتر نسبت به سیستم های </a:t>
                      </a: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DX</a:t>
                      </a:r>
                      <a:endParaRPr lang="en-US" sz="1400" b="1" dirty="0" smtClean="0">
                        <a:latin typeface="Times New Roman" pitchFamily="18" charset="0"/>
                        <a:cs typeface="B Nazanin" pitchFamily="2" charset="-78"/>
                      </a:endParaRP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عدم افزایش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رطوبت نسبی محیط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غیر مستقیم</a:t>
                      </a:r>
                    </a:p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(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IEC</a:t>
                      </a: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)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</a:tr>
              <a:tr h="1184264">
                <a:tc>
                  <a:txBody>
                    <a:bodyPr/>
                    <a:lstStyle/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افزایش</a:t>
                      </a:r>
                      <a:r>
                        <a:rPr lang="fa-IR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 رطوبت نسبی محیط به میزان </a:t>
                      </a:r>
                      <a:r>
                        <a:rPr lang="en-US" sz="1400" b="1" baseline="0" dirty="0" smtClean="0">
                          <a:latin typeface="Times New Roman" pitchFamily="18" charset="0"/>
                          <a:cs typeface="B Nazanin" pitchFamily="2" charset="-78"/>
                        </a:rPr>
                        <a:t>33%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EER </a:t>
                      </a: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 بالاتر نسبت به تمامی سیستم های   سرمایشی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غیر مستقیم – مستقیم</a:t>
                      </a:r>
                    </a:p>
                    <a:p>
                      <a:pPr algn="ctr" rtl="1"/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(</a:t>
                      </a:r>
                      <a:r>
                        <a:rPr lang="en-US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IDEC</a:t>
                      </a:r>
                      <a:r>
                        <a:rPr lang="fa-IR" sz="1400" b="1" dirty="0" smtClean="0">
                          <a:latin typeface="Times New Roman" pitchFamily="18" charset="0"/>
                          <a:cs typeface="B Nazanin" pitchFamily="2" charset="-78"/>
                        </a:rPr>
                        <a:t>)</a:t>
                      </a:r>
                      <a:endParaRPr lang="en-US" sz="1400" b="1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457200" y="1828800"/>
          <a:ext cx="2362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/>
        </p:nvGraphicFramePr>
        <p:xfrm>
          <a:off x="457200" y="4343400"/>
          <a:ext cx="2438400" cy="236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124200"/>
            <a:ext cx="3276600" cy="308030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- مزایا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2332037"/>
            <a:ext cx="8229600" cy="4525963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بازده </a:t>
            </a:r>
            <a:r>
              <a:rPr lang="fa-IR" sz="1800" b="1" dirty="0" smtClean="0">
                <a:cs typeface="B Nazanin" pitchFamily="2" charset="-78"/>
              </a:rPr>
              <a:t>بالای تبخیر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افت فشار پایین در حالت مرطوب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عدم حمل قطرات آب 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فرآیند رسوب گذاری با سرعت پایین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عمر مفید بالا به دلیل خاصیت خودشویی</a:t>
            </a: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عدم انتقال گرد و غبار و قارچ و باکتری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نصب آسان و سریع به دلیل ایستایی مناسب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1800" b="1" dirty="0" smtClean="0">
                <a:cs typeface="B Nazanin" pitchFamily="2" charset="-78"/>
              </a:rPr>
              <a:t>تعمیر و </a:t>
            </a:r>
            <a:r>
              <a:rPr lang="fa-IR" sz="1800" b="1" dirty="0" smtClean="0">
                <a:cs typeface="B Nazanin" pitchFamily="2" charset="-78"/>
              </a:rPr>
              <a:t>نگهداری </a:t>
            </a:r>
            <a:r>
              <a:rPr lang="fa-IR" sz="1800" b="1" dirty="0" smtClean="0">
                <a:cs typeface="B Nazanin" pitchFamily="2" charset="-78"/>
              </a:rPr>
              <a:t>و شستشوی آسان 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- کاربردها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  <a:buNone/>
            </a:pPr>
            <a:r>
              <a:rPr lang="fa-IR" sz="2000" b="1" dirty="0" smtClean="0">
                <a:cs typeface="B Nazanin" pitchFamily="2" charset="-78"/>
              </a:rPr>
              <a:t>هوای مطبوع در گلخانه، مرغداری و دامداری</a:t>
            </a:r>
          </a:p>
          <a:p>
            <a:pPr algn="r" rtl="1">
              <a:lnSpc>
                <a:spcPct val="150000"/>
              </a:lnSpc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4193636" cy="28194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5135" y="3200401"/>
            <a:ext cx="3924698" cy="289559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638800"/>
            <a:ext cx="4136925" cy="4572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- کاربردها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سیستم های سرمایش تبخیری</a:t>
            </a:r>
          </a:p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657600"/>
            <a:ext cx="2966296" cy="302084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1752600"/>
            <a:ext cx="2133600" cy="221476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4191000"/>
            <a:ext cx="2743200" cy="235657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- کاربردها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پیش سرمایش کندانسورهای تبریدی</a:t>
            </a:r>
          </a:p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581400"/>
            <a:ext cx="4000500" cy="306705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2057400"/>
            <a:ext cx="2590800" cy="206363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4343400"/>
            <a:ext cx="1957082" cy="232503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- کاربردها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پیش سرمایش توربین های گازی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fa-IR" sz="20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09800"/>
            <a:ext cx="3657600" cy="280035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505200"/>
            <a:ext cx="4038600" cy="267813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5486400"/>
            <a:ext cx="1828800" cy="5334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– مدل ها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2511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en-US" sz="2000" b="1" dirty="0" smtClean="0">
                <a:cs typeface="B Nazanin" pitchFamily="2" charset="-78"/>
              </a:rPr>
              <a:t>5090</a:t>
            </a:r>
            <a:endParaRPr lang="fa-IR" sz="20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551331"/>
            <a:ext cx="7323222" cy="379314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971800"/>
            <a:ext cx="1305340" cy="300228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پد سلولزی – مدل ها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2511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en-US" sz="2000" b="1" dirty="0" smtClean="0">
                <a:cs typeface="B Nazanin" pitchFamily="2" charset="-78"/>
              </a:rPr>
              <a:t>7090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553634"/>
            <a:ext cx="7361545" cy="377096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895600"/>
            <a:ext cx="1295400" cy="3071727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فهرست مطالب</a:t>
            </a:r>
            <a:r>
              <a:rPr lang="en-US" sz="2800" b="1" dirty="0" smtClean="0">
                <a:solidFill>
                  <a:schemeClr val="bg1"/>
                </a:solidFill>
              </a:rPr>
              <a:t/>
            </a:r>
            <a:br>
              <a:rPr lang="en-US" sz="2800" b="1" dirty="0" smtClean="0">
                <a:solidFill>
                  <a:schemeClr val="bg1"/>
                </a:solidFill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>
            <a:normAutofit fontScale="62500" lnSpcReduction="20000"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latin typeface="Times New Roman" pitchFamily="18" charset="0"/>
                <a:cs typeface="B Nazanin" pitchFamily="2" charset="-78"/>
              </a:rPr>
              <a:t>مقدمه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latin typeface="Times New Roman" pitchFamily="18" charset="0"/>
                <a:cs typeface="B Nazanin" pitchFamily="2" charset="-78"/>
              </a:rPr>
              <a:t>سرمایش تبخیری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سیستم های سرمایش تبخیری</a:t>
            </a:r>
            <a:endParaRPr lang="fa-IR" b="1" dirty="0" smtClean="0">
              <a:latin typeface="Times New Roman" pitchFamily="18" charset="0"/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latin typeface="Times New Roman" pitchFamily="18" charset="0"/>
                <a:cs typeface="B Nazanin" pitchFamily="2" charset="-78"/>
              </a:rPr>
              <a:t>مقایسه فنی بین سیستم های </a:t>
            </a:r>
            <a:r>
              <a:rPr lang="en-US" b="1" dirty="0" smtClean="0">
                <a:latin typeface="Times New Roman" pitchFamily="18" charset="0"/>
                <a:cs typeface="B Nazanin" pitchFamily="2" charset="-78"/>
              </a:rPr>
              <a:t>DEC</a:t>
            </a:r>
            <a:r>
              <a:rPr lang="fa-IR" b="1" dirty="0" smtClean="0">
                <a:latin typeface="Times New Roman" pitchFamily="18" charset="0"/>
                <a:cs typeface="B Nazanin" pitchFamily="2" charset="-78"/>
              </a:rPr>
              <a:t>، </a:t>
            </a:r>
            <a:r>
              <a:rPr lang="en-US" b="1" dirty="0" smtClean="0">
                <a:latin typeface="Times New Roman" pitchFamily="18" charset="0"/>
                <a:cs typeface="B Nazanin" pitchFamily="2" charset="-78"/>
              </a:rPr>
              <a:t>IEC</a:t>
            </a:r>
            <a:r>
              <a:rPr lang="fa-IR" b="1" dirty="0" smtClean="0">
                <a:latin typeface="Times New Roman" pitchFamily="18" charset="0"/>
                <a:cs typeface="B Nazanin" pitchFamily="2" charset="-78"/>
              </a:rPr>
              <a:t> و </a:t>
            </a:r>
            <a:r>
              <a:rPr lang="en-US" b="1" dirty="0" smtClean="0">
                <a:latin typeface="Times New Roman" pitchFamily="18" charset="0"/>
                <a:cs typeface="B Nazanin" pitchFamily="2" charset="-78"/>
              </a:rPr>
              <a:t>IDEC</a:t>
            </a:r>
            <a:endParaRPr lang="fa-IR" b="1" dirty="0" smtClean="0">
              <a:latin typeface="Times New Roman" pitchFamily="18" charset="0"/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پد سلولزی – مزایا 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پد سلولزی – کاربردها </a:t>
            </a:r>
            <a:endParaRPr lang="en-US" b="1" dirty="0" smtClean="0">
              <a:latin typeface="Times New Roman" pitchFamily="18" charset="0"/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پد سلولزی – مدل ها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مطالعه موردی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پروژه انجام </a:t>
            </a:r>
            <a:r>
              <a:rPr lang="fa-IR" b="1" dirty="0" smtClean="0">
                <a:cs typeface="B Nazanin" pitchFamily="2" charset="-78"/>
              </a:rPr>
              <a:t>شده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b="1" dirty="0" smtClean="0">
                <a:cs typeface="B Nazanin" pitchFamily="2" charset="-78"/>
              </a:rPr>
              <a:t>گزارش مقایسه فنی و اقتصادی بین دو سیستم ایرواشر و کولر صنعتی انرژی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مطالعه موردی 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3048000"/>
            <a:ext cx="47244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52600"/>
            <a:ext cx="7772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5562600"/>
            <a:ext cx="70199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مطالعه موردی 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828800"/>
            <a:ext cx="80486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5248275"/>
            <a:ext cx="52292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مطالعه موردی 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828800"/>
            <a:ext cx="7858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743200"/>
            <a:ext cx="56102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810000"/>
            <a:ext cx="5029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مطالعه موردی </a:t>
            </a:r>
            <a:b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9343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پروژه انجام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شده </a:t>
            </a:r>
            <a:b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2511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cs typeface="B Nazanin" pitchFamily="2" charset="-78"/>
              </a:rPr>
              <a:t>مجتمع </a:t>
            </a:r>
            <a:r>
              <a:rPr lang="fa-IR" sz="2000" b="1" dirty="0" smtClean="0">
                <a:cs typeface="B Nazanin" pitchFamily="2" charset="-78"/>
              </a:rPr>
              <a:t>صنایع دینه ایران</a:t>
            </a:r>
          </a:p>
          <a:p>
            <a:pPr algn="r" rtl="1">
              <a:lnSpc>
                <a:spcPct val="150000"/>
              </a:lnSpc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/>
            </a:r>
            <a:br>
              <a:rPr lang="en-US" sz="1800" b="1" dirty="0" smtClean="0"/>
            </a:b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590800"/>
            <a:ext cx="4732961" cy="286553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590800"/>
            <a:ext cx="3643321" cy="286678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990600" y="5562600"/>
          <a:ext cx="3200400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00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Power Consumption = 12.5 kW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Room EER = 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Cooling Capacity = 100 kW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5410200" y="5562600"/>
          <a:ext cx="3200400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200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Power Consumption = 62 kW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COP = 2.7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Cooling Capacity = 160 kW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1752600"/>
            <a:ext cx="548717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> گزارش مقایسه فنی و اقتصادی بین دو سیستم ایرواشر و کولر صنعتی انرژی</a:t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76400"/>
            <a:ext cx="71913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> گزارش مقایسه فنی و اقتصادی بین دو سیستم ایرواشر و کولر صنعتی انرژی</a:t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81200"/>
            <a:ext cx="74961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> گزارش مقایسه فنی و اقتصادی بین دو سیستم ایرواشر و کولر صنعتی انرژی</a:t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057400"/>
            <a:ext cx="73533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  <a:t> گزارش مقایسه فنی و اقتصادی بین دو سیستم ایرواشر و کولر صنعتی انرژی</a:t>
            </a:r>
            <a:br>
              <a:rPr lang="fa-IR" sz="20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828800"/>
            <a:ext cx="72390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32511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endParaRPr lang="fa-IR" sz="20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0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sz="2000" b="1" dirty="0" smtClean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  <a:buNone/>
            </a:pPr>
            <a:endParaRPr lang="fa-IR" sz="2000" b="1" dirty="0" smtClean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  <a:buNone/>
            </a:pPr>
            <a:endParaRPr lang="fa-IR" sz="1100" b="1" dirty="0" smtClean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  <a:buNone/>
            </a:pPr>
            <a:r>
              <a:rPr lang="fa-IR" sz="3900" b="1" dirty="0" smtClean="0">
                <a:cs typeface="B Nazanin" pitchFamily="2" charset="-78"/>
              </a:rPr>
              <a:t>با سپاس از توجه شما</a:t>
            </a:r>
            <a:endParaRPr lang="fa-IR" sz="39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None/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819400"/>
            <a:ext cx="47720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مقدمه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676400"/>
            <a:ext cx="8229600" cy="489813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  <a:buNone/>
            </a:pP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100" b="1" dirty="0" smtClean="0">
              <a:cs typeface="B Nazanin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3422407687"/>
              </p:ext>
            </p:extLst>
          </p:nvPr>
        </p:nvGraphicFramePr>
        <p:xfrm>
          <a:off x="1750324" y="1820839"/>
          <a:ext cx="7391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سرمایش تبخیری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9813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2000" b="1" dirty="0" smtClean="0">
                <a:cs typeface="B Nazanin" pitchFamily="2" charset="-78"/>
              </a:rPr>
              <a:t>سرمایش تبخیری مستقیم (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Direct Evaporative Cooling</a:t>
            </a:r>
            <a:r>
              <a:rPr lang="fa-IR" sz="2000" b="1" dirty="0" smtClean="0">
                <a:cs typeface="B Nazanin" pitchFamily="2" charset="-78"/>
              </a:rPr>
              <a:t>)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100" b="1" dirty="0" smtClean="0">
              <a:cs typeface="B Nazanin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1" y="5468858"/>
            <a:ext cx="3581400" cy="79873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2895600"/>
            <a:ext cx="5457192" cy="2137018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سرمایش تبخیری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9813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2000" b="1" dirty="0" smtClean="0">
                <a:cs typeface="B Nazanin" pitchFamily="2" charset="-78"/>
              </a:rPr>
              <a:t>سرمایش تبخیری غیر مستقیم (</a:t>
            </a:r>
            <a:r>
              <a:rPr lang="en-US" sz="2000" b="1" dirty="0" smtClean="0">
                <a:cs typeface="B Nazanin" pitchFamily="2" charset="-78"/>
              </a:rPr>
              <a:t>Indirect Evaporative Cooling</a:t>
            </a:r>
            <a:r>
              <a:rPr lang="fa-IR" sz="2000" b="1" dirty="0" smtClean="0">
                <a:cs typeface="B Nazanin" pitchFamily="2" charset="-78"/>
              </a:rPr>
              <a:t>)</a:t>
            </a: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743200"/>
            <a:ext cx="2743200" cy="364712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505200"/>
            <a:ext cx="3644549" cy="235594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سرمایش تبخیری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9813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2000" b="1" dirty="0" smtClean="0">
                <a:cs typeface="B Nazanin" pitchFamily="2" charset="-78"/>
              </a:rPr>
              <a:t>راندمان حباب تر (</a:t>
            </a:r>
            <a:r>
              <a:rPr lang="en-US" sz="2000" b="1" dirty="0" smtClean="0">
                <a:cs typeface="B Nazanin" pitchFamily="2" charset="-78"/>
              </a:rPr>
              <a:t>Wet-bulb Effectiveness</a:t>
            </a:r>
            <a:r>
              <a:rPr lang="fa-IR" sz="2000" b="1" dirty="0" smtClean="0">
                <a:cs typeface="B Nazanin" pitchFamily="2" charset="-78"/>
              </a:rPr>
              <a:t>)</a:t>
            </a: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3962400"/>
            <a:ext cx="22764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276600"/>
            <a:ext cx="22002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2550507"/>
            <a:ext cx="3048000" cy="94297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533400" y="1600200"/>
            <a:ext cx="3000375" cy="556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سرمایش تبخیری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9813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r>
              <a:rPr lang="fa-IR" sz="2000" b="1" dirty="0" smtClean="0">
                <a:cs typeface="B Nazanin" pitchFamily="2" charset="-78"/>
              </a:rPr>
              <a:t>نسبت بازده انرژی (</a:t>
            </a:r>
            <a:r>
              <a:rPr lang="en-US" sz="2000" b="1" dirty="0" smtClean="0">
                <a:cs typeface="B Nazanin" pitchFamily="2" charset="-78"/>
              </a:rPr>
              <a:t>Energy Efficiency Ratio</a:t>
            </a:r>
            <a:r>
              <a:rPr lang="fa-IR" sz="2000" b="1" dirty="0" smtClean="0">
                <a:cs typeface="B Nazanin" pitchFamily="2" charset="-78"/>
              </a:rPr>
              <a:t>)</a:t>
            </a: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2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en-US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1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  <a:buClr>
                <a:schemeClr val="accent2">
                  <a:lumMod val="60000"/>
                  <a:lumOff val="40000"/>
                </a:schemeClr>
              </a:buClr>
            </a:pPr>
            <a:endParaRPr lang="fa-IR" sz="3200" b="1" dirty="0" smtClean="0">
              <a:cs typeface="B Nazanin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90800"/>
            <a:ext cx="21621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667000" y="3581400"/>
          <a:ext cx="6096000" cy="2966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i="0" dirty="0" smtClean="0"/>
                        <a:t>EER</a:t>
                      </a:r>
                      <a:endParaRPr lang="en-US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B Nazanin" pitchFamily="2" charset="-78"/>
                        </a:rPr>
                        <a:t>گروه بازده مصرف انرژی</a:t>
                      </a:r>
                      <a:endParaRPr lang="en-US" dirty="0">
                        <a:latin typeface="Times New Roman" pitchFamily="18" charset="0"/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EER </a:t>
                      </a:r>
                      <a:r>
                        <a:rPr lang="en-US" dirty="0" smtClean="0"/>
                        <a:t>≥ </a:t>
                      </a:r>
                      <a:r>
                        <a:rPr lang="en-US" dirty="0" smtClean="0"/>
                        <a:t>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59 ≤ EER ≤ 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52 ≤ EER ≤ 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46 ≤ EER ≤ 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39 ≤ EER ≤ 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33 ≤ EER ≤ 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26 ≤ EER ≤ 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dirty="0" smtClean="0"/>
                        <a:t>G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2438400"/>
            <a:ext cx="3810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سیستم های سرمایش تبخیری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608576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>  </a:t>
            </a:r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2000" b="1" dirty="0" smtClean="0"/>
          </a:p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>DEC        </a:t>
            </a:r>
            <a:r>
              <a:rPr lang="en-US" sz="1800" b="1" dirty="0" smtClean="0"/>
              <a:t>                                                        </a:t>
            </a:r>
            <a:r>
              <a:rPr lang="en-US" sz="1800" b="1" dirty="0" smtClean="0"/>
              <a:t>IDEC              </a:t>
            </a:r>
            <a:r>
              <a:rPr lang="en-US" sz="1800" b="1" dirty="0" smtClean="0"/>
              <a:t>          </a:t>
            </a:r>
            <a:endParaRPr lang="en-US" sz="1800" b="1" dirty="0" smtClean="0"/>
          </a:p>
          <a:p>
            <a:pPr algn="r" rtl="1">
              <a:lnSpc>
                <a:spcPct val="150000"/>
              </a:lnSpc>
              <a:buNone/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400" b="1" dirty="0" smtClean="0"/>
          </a:p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>IEC              </a:t>
            </a:r>
            <a:r>
              <a:rPr lang="en-US" sz="1800" b="1" dirty="0" smtClean="0"/>
              <a:t>                                                  </a:t>
            </a:r>
            <a:r>
              <a:rPr lang="en-US" sz="1800" b="1" dirty="0" smtClean="0"/>
              <a:t>IEC+DX       </a:t>
            </a:r>
            <a:r>
              <a:rPr lang="en-US" sz="1800" b="1" dirty="0" smtClean="0"/>
              <a:t>               </a:t>
            </a:r>
            <a:endParaRPr lang="en-US" sz="1800" b="1" dirty="0" smtClean="0"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191000"/>
            <a:ext cx="3383882" cy="20574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181846"/>
            <a:ext cx="3396566" cy="206655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676400"/>
            <a:ext cx="1828800" cy="199447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1676400"/>
            <a:ext cx="2946123" cy="199296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98696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pPr algn="r" rtl="1"/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سیستم های سرمایش تبخیری</a:t>
            </a:r>
            <a: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  <a:t/>
            </a:r>
            <a:br>
              <a:rPr lang="fa-IR" sz="3600" b="1" dirty="0" smtClean="0">
                <a:solidFill>
                  <a:schemeClr val="bg1"/>
                </a:solidFill>
                <a:cs typeface="B Nazanin" pitchFamily="2" charset="-78"/>
              </a:rPr>
            </a:b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4608576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  <a:buNone/>
            </a:pPr>
            <a:r>
              <a:rPr lang="en-US" sz="1800" b="1" dirty="0" smtClean="0"/>
              <a:t>  </a:t>
            </a:r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2000" b="1" dirty="0" smtClean="0"/>
          </a:p>
          <a:p>
            <a:pPr algn="r" rtl="1">
              <a:lnSpc>
                <a:spcPct val="150000"/>
              </a:lnSpc>
              <a:buNone/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800" b="1" dirty="0" smtClean="0"/>
          </a:p>
          <a:p>
            <a:pPr algn="r" rtl="1">
              <a:lnSpc>
                <a:spcPct val="150000"/>
              </a:lnSpc>
            </a:pPr>
            <a:endParaRPr lang="en-US" sz="1400" b="1" dirty="0" smtClean="0"/>
          </a:p>
          <a:p>
            <a:pPr algn="r" rtl="1">
              <a:lnSpc>
                <a:spcPct val="150000"/>
              </a:lnSpc>
            </a:pPr>
            <a:endParaRPr lang="fa-IR" b="1" dirty="0" smtClean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752600"/>
            <a:ext cx="1785572" cy="2069517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9132" y="4019700"/>
            <a:ext cx="3470404" cy="26097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038600"/>
            <a:ext cx="3661131" cy="25908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5209</TotalTime>
  <Words>449</Words>
  <Application>Microsoft Office PowerPoint</Application>
  <PresentationFormat>On-screen Show (4:3)</PresentationFormat>
  <Paragraphs>250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سرمایش تبخیری  Evaporative Cooling</vt:lpstr>
      <vt:lpstr> فهرست مطالب </vt:lpstr>
      <vt:lpstr>مقدمه</vt:lpstr>
      <vt:lpstr>سرمایش تبخیری</vt:lpstr>
      <vt:lpstr>سرمایش تبخیری</vt:lpstr>
      <vt:lpstr>سرمایش تبخیری</vt:lpstr>
      <vt:lpstr>سرمایش تبخیری</vt:lpstr>
      <vt:lpstr> سیستم های سرمایش تبخیری </vt:lpstr>
      <vt:lpstr> سیستم های سرمایش تبخیری </vt:lpstr>
      <vt:lpstr> مقایسه فنی بین سیستم های DEC، IEC و IDEC</vt:lpstr>
      <vt:lpstr> مقایسه فنی بین سیستم های DEC، IEC و IDEC</vt:lpstr>
      <vt:lpstr> مقایسه فنی بین سیستم های EC، IEC و IDEC </vt:lpstr>
      <vt:lpstr>  پد سلولزی - مزایا </vt:lpstr>
      <vt:lpstr>  پد سلولزی - کاربردها </vt:lpstr>
      <vt:lpstr>  پد سلولزی - کاربردها </vt:lpstr>
      <vt:lpstr>  پد سلولزی - کاربردها </vt:lpstr>
      <vt:lpstr>  پد سلولزی - کاربردها </vt:lpstr>
      <vt:lpstr>  پد سلولزی – مدل ها </vt:lpstr>
      <vt:lpstr>  پد سلولزی – مدل ها </vt:lpstr>
      <vt:lpstr>  مطالعه موردی  </vt:lpstr>
      <vt:lpstr>  مطالعه موردی  </vt:lpstr>
      <vt:lpstr>  مطالعه موردی  </vt:lpstr>
      <vt:lpstr>  مطالعه موردی  </vt:lpstr>
      <vt:lpstr>  پروژه انجام شده  </vt:lpstr>
      <vt:lpstr>  گزارش مقایسه فنی و اقتصادی بین دو سیستم ایرواشر و کولر صنعتی انرژی </vt:lpstr>
      <vt:lpstr>  گزارش مقایسه فنی و اقتصادی بین دو سیستم ایرواشر و کولر صنعتی انرژی </vt:lpstr>
      <vt:lpstr>  گزارش مقایسه فنی و اقتصادی بین دو سیستم ایرواشر و کولر صنعتی انرژی </vt:lpstr>
      <vt:lpstr>  گزارش مقایسه فنی و اقتصادی بین دو سیستم ایرواشر و کولر صنعتی انرژی </vt:lpstr>
      <vt:lpstr>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خدا     </dc:title>
  <dc:creator>191027</dc:creator>
  <cp:lastModifiedBy>191027</cp:lastModifiedBy>
  <cp:revision>474</cp:revision>
  <dcterms:created xsi:type="dcterms:W3CDTF">2012-01-28T09:35:13Z</dcterms:created>
  <dcterms:modified xsi:type="dcterms:W3CDTF">2012-10-02T14:42:42Z</dcterms:modified>
</cp:coreProperties>
</file>